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type="screen16x9" cy="6858000" cx="12192000"/>
  <p:notesSz cx="6858000" cy="9144000"/>
  <p:defaultTextStyle>
    <a:defPPr>
      <a:defRPr lang="zh-CN"/>
    </a:defPPr>
    <a:lvl1pPr algn="l" defTabSz="914400" eaLnBrk="1" fontAlgn="base" hangingPunct="1" indent="0" latinLnBrk="0" lvl="0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algn="l" defTabSz="914400" eaLnBrk="1" fontAlgn="base" hangingPunct="1" indent="0" latinLnBrk="0" lvl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algn="l" defTabSz="914400" eaLnBrk="1" fontAlgn="base" hangingPunct="1" indent="0" latinLnBrk="0" lvl="2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algn="l" defTabSz="914400" eaLnBrk="1" fontAlgn="base" hangingPunct="1" indent="0" latinLnBrk="0" lvl="3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algn="l" defTabSz="914400" eaLnBrk="1" fontAlgn="base" hangingPunct="1" indent="0" latinLnBrk="0" lvl="4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algn="l" defTabSz="914400" eaLnBrk="1" fontAlgn="base" hangingPunct="1" indent="0" latinLnBrk="0" lvl="5" marL="2286000" rtl="0">
      <a:lnSpc>
        <a:spcPct val="100000"/>
      </a:lnSpc>
      <a:spcBef>
        <a:spcPct val="0"/>
      </a:spcBef>
      <a:spcAft>
        <a:spcPct val="0"/>
      </a:spcAft>
      <a:buFontTx/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algn="l" defTabSz="914400" eaLnBrk="1" fontAlgn="base" hangingPunct="1" indent="0" latinLnBrk="0" lvl="6" marL="2743200" rtl="0">
      <a:lnSpc>
        <a:spcPct val="100000"/>
      </a:lnSpc>
      <a:spcBef>
        <a:spcPct val="0"/>
      </a:spcBef>
      <a:spcAft>
        <a:spcPct val="0"/>
      </a:spcAft>
      <a:buFontTx/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algn="l" defTabSz="914400" eaLnBrk="1" fontAlgn="base" hangingPunct="1" indent="0" latinLnBrk="0" lvl="7" marL="3200400" rtl="0">
      <a:lnSpc>
        <a:spcPct val="100000"/>
      </a:lnSpc>
      <a:spcBef>
        <a:spcPct val="0"/>
      </a:spcBef>
      <a:spcAft>
        <a:spcPct val="0"/>
      </a:spcAft>
      <a:buFontTx/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algn="l" defTabSz="914400" eaLnBrk="1" fontAlgn="base" hangingPunct="1" indent="0" latinLnBrk="0" lvl="8" marL="3657600" rtl="0">
      <a:lnSpc>
        <a:spcPct val="100000"/>
      </a:lnSpc>
      <a:spcBef>
        <a:spcPct val="0"/>
      </a:spcBef>
      <a:spcAft>
        <a:spcPct val="0"/>
      </a:spcAft>
      <a:buFontTx/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 showGuides="1" snapToGrid="0">
      <p:cViewPr>
        <p:scale>
          <a:sx n="66" d="100"/>
          <a:sy n="66" d="100"/>
        </p:scale>
        <p:origin x="222" y="-6"/>
      </p:cViewPr>
      <p:guideLst>
        <p:guide orient="horz" pos="2194"/>
        <p:guide pos="3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11064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7" name=""/>
        <p:cNvGrpSpPr/>
        <p:nvPr/>
      </p:nvGrpSpPr>
      <p:grpSpPr>
        <a:xfrm/>
      </p:grpSpPr>
      <p:sp>
        <p:nvSpPr>
          <p:cNvPr id="104864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pPr fontAlgn="base"/>
            <a:endParaRPr altLang="en-US" lang="zh-CN" noProof="1" strike="noStrike"/>
          </a:p>
        </p:txBody>
      </p:sp>
      <p:sp>
        <p:nvSpPr>
          <p:cNvPr id="1048644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altLang="en-US" lang="zh-CN" noProof="1" strike="noStrike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altLang="en-US" lang="zh-CN" noProof="1" strike="noStrike"/>
          </a:p>
        </p:txBody>
      </p:sp>
      <p:sp>
        <p:nvSpPr>
          <p:cNvPr id="1048645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pPr fontAlgn="base"/>
            <a:endParaRPr altLang="en-US" lang="zh-CN" noProof="1" strike="noStrike"/>
          </a:p>
        </p:txBody>
      </p:sp>
      <p:sp>
        <p:nvSpPr>
          <p:cNvPr id="1048646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altLang="en-US" lang="zh-CN" noProof="1" strike="noStrike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altLang="en-US" lang="zh-CN" noProof="1" strike="noStrike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6" name=""/>
        <p:cNvGrpSpPr/>
        <p:nvPr/>
      </p:nvGrpSpPr>
      <p:grpSpPr>
        <a:xfrm/>
      </p:grpSpPr>
      <p:sp>
        <p:nvSpPr>
          <p:cNvPr id="104863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pPr fontAlgn="base"/>
            <a:endParaRPr altLang="en-US" lang="zh-CN" noProof="1" strike="noStrike"/>
          </a:p>
        </p:txBody>
      </p:sp>
      <p:sp>
        <p:nvSpPr>
          <p:cNvPr id="104863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altLang="en-US" lang="zh-CN" noProof="1" strike="noStrike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altLang="en-US" lang="zh-CN" noProof="1" strike="noStrike"/>
          </a:p>
        </p:txBody>
      </p:sp>
      <p:sp>
        <p:nvSpPr>
          <p:cNvPr id="1048639" name="幻灯片图像占位符 3"/>
          <p:cNvSpPr>
            <a:spLocks noChangeAspect="1" noRot="1" noGrp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/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640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/>
          <a:noFill/>
          <a:ln w="9525">
            <a:noFill/>
          </a:ln>
        </p:spPr>
        <p:txBody>
          <a:bodyPr anchor="t" bIns="45720" lIns="91440" rIns="91440" tIns="45720"/>
          <a:p>
            <a:pPr lvl="0"/>
            <a:r>
              <a:rPr altLang="en-US" dirty="0" lang="zh-CN"/>
              <a:t>Click to edit Master text style</a:t>
            </a:r>
            <a:endParaRPr altLang="en-US" dirty="0" lang="zh-CN"/>
          </a:p>
          <a:p>
            <a:pPr indent="0" lvl="1"/>
            <a:r>
              <a:rPr altLang="en-US" dirty="0" lang="zh-CN"/>
              <a:t>Second level</a:t>
            </a:r>
            <a:endParaRPr altLang="en-US" dirty="0" lang="zh-CN"/>
          </a:p>
          <a:p>
            <a:pPr indent="0" lvl="2"/>
            <a:r>
              <a:rPr altLang="en-US" dirty="0" lang="zh-CN"/>
              <a:t>Third level</a:t>
            </a:r>
            <a:endParaRPr altLang="en-US" dirty="0" lang="zh-CN"/>
          </a:p>
          <a:p>
            <a:pPr indent="0" lvl="3"/>
            <a:r>
              <a:rPr altLang="en-US" dirty="0" lang="zh-CN"/>
              <a:t>Fourth level</a:t>
            </a:r>
            <a:endParaRPr altLang="en-US" dirty="0" lang="zh-CN"/>
          </a:p>
          <a:p>
            <a:pPr indent="0" lvl="4"/>
            <a:r>
              <a:rPr altLang="en-US" dirty="0" lang="zh-CN"/>
              <a:t>Fifth level</a:t>
            </a:r>
            <a:endParaRPr altLang="en-US" lang="zh-CN"/>
          </a:p>
        </p:txBody>
      </p:sp>
      <p:sp>
        <p:nvSpPr>
          <p:cNvPr id="104864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pPr fontAlgn="base"/>
            <a:endParaRPr altLang="en-US" lang="zh-CN" noProof="1" strike="noStrike"/>
          </a:p>
        </p:txBody>
      </p:sp>
      <p:sp>
        <p:nvSpPr>
          <p:cNvPr id="104864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altLang="en-US" lang="zh-CN" noProof="1" strike="noStrike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altLang="en-US" lang="zh-CN" noProof="1" strike="noStrike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0" ftr="0" hdr="0" sldNum="0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altLang="en-US" lang="zh-CN" noProof="1" strike="noStrike" smtClean="0"/>
              <a:t>Click to edit Master title style</a:t>
            </a:r>
            <a:endParaRPr altLang="en-US" lang="zh-CN" noProof="1" strike="noStrike" smtClean="0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pPr fontAlgn="auto"/>
            <a:r>
              <a:rPr altLang="en-US" lang="zh-CN" noProof="1" strike="noStrike" smtClean="0"/>
              <a:t>Click to edit Master title style</a:t>
            </a:r>
            <a:endParaRPr altLang="en-US" lang="zh-CN" noProof="1" strike="noStrike" smtClean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EF05245-1089-431C-9CB9-1C9E798A99A0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2" name=""/>
        <p:cNvGrpSpPr/>
        <p:nvPr/>
      </p:nvGrpSpPr>
      <p:grpSpPr>
        <a:xfrm/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 w="9525">
            <a:noFill/>
          </a:ln>
        </p:spPr>
        <p:txBody>
          <a:bodyPr anchor="ctr"/>
          <a:p>
            <a:pPr lvl="0"/>
            <a:r>
              <a:rPr altLang="en-US" dirty="0" lang="zh-CN"/>
              <a:t>Click to edit Master title style</a:t>
            </a:r>
            <a:endParaRPr altLang="en-US" dirty="0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/>
          <a:noFill/>
          <a:ln w="9525">
            <a:noFill/>
          </a:ln>
        </p:spPr>
        <p:txBody>
          <a:bodyPr anchor="t"/>
          <a:p>
            <a:pPr indent="-228600" lvl="0"/>
            <a:r>
              <a:rPr altLang="en-US" dirty="0" lang="zh-CN"/>
              <a:t>Click to edit Master text style</a:t>
            </a:r>
            <a:endParaRPr altLang="en-US" dirty="0" lang="zh-CN"/>
          </a:p>
          <a:p>
            <a:pPr indent="-228600" lvl="1"/>
            <a:r>
              <a:rPr altLang="en-US" dirty="0" lang="zh-CN"/>
              <a:t>Second level</a:t>
            </a:r>
            <a:endParaRPr altLang="en-US" dirty="0" lang="zh-CN"/>
          </a:p>
          <a:p>
            <a:pPr indent="-228600" lvl="2"/>
            <a:r>
              <a:rPr altLang="en-US" dirty="0" lang="zh-CN"/>
              <a:t>Third level</a:t>
            </a:r>
            <a:endParaRPr altLang="en-US" dirty="0" lang="zh-CN"/>
          </a:p>
          <a:p>
            <a:pPr indent="-228600" lvl="3"/>
            <a:r>
              <a:rPr altLang="en-US" dirty="0" lang="zh-CN"/>
              <a:t>Fourth level</a:t>
            </a:r>
            <a:endParaRPr altLang="en-US" dirty="0" lang="zh-CN"/>
          </a:p>
          <a:p>
            <a:pPr indent="-228600" lvl="4"/>
            <a:r>
              <a:rPr altLang="en-US" dirty="0" lang="zh-CN"/>
              <a:t>Fifth level</a:t>
            </a:r>
            <a:endParaRPr altLang="en-US" dirty="0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EF05245-1089-431C-9CB9-1C9E798A99A0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</p:sldLayoutIdLst>
  <p:transition spd="slow">
    <p:wipe/>
  </p:transition>
  <p:hf dt="0" ftr="0" hdr="0" sldNum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/>
      </p:grpSpPr>
      <p:pic>
        <p:nvPicPr>
          <p:cNvPr id="2097159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196048"/>
            <a:ext cx="12192000" cy="6858000"/>
          </a:xfrm>
          <a:prstGeom prst="rect"/>
          <a:noFill/>
          <a:ln w="9525">
            <a:noFill/>
          </a:ln>
        </p:spPr>
      </p:pic>
      <p:sp>
        <p:nvSpPr>
          <p:cNvPr id="1048592" name=""/>
          <p:cNvSpPr txBox="1"/>
          <p:nvPr/>
        </p:nvSpPr>
        <p:spPr>
          <a:xfrm>
            <a:off x="832796" y="196048"/>
            <a:ext cx="10526406" cy="2047239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S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e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v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e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r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e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A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c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u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t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e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R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e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s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p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i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r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a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tory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s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y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n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d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r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ome</a:t>
            </a:r>
            <a:endParaRPr b="1" sz="4800" i="1" lang="en-US" u="sng">
              <a:solidFill>
                <a:srgbClr val="0000FF"/>
              </a:solidFill>
              <a:latin typeface="Noto Sans Bengali Med"/>
              <a:ea typeface="Droid Sans Fallback"/>
              <a:cs typeface="Noto Sans Bengali Med"/>
            </a:endParaRPr>
          </a:p>
          <a:p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 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(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S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A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R</a:t>
            </a:r>
            <a:r>
              <a:rPr b="1" sz="4800" i="1" lang="en-US" u="sng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S</a:t>
            </a:r>
            <a:r>
              <a:rPr b="1" sz="4800" i="1" lang="en-US" u="none">
                <a:solidFill>
                  <a:srgbClr val="0000FF"/>
                </a:solidFill>
                <a:latin typeface="Noto Sans Bengali Med"/>
                <a:ea typeface="Droid Sans Fallback"/>
                <a:cs typeface="Noto Sans Bengali Med"/>
              </a:rPr>
              <a:t>)</a:t>
            </a:r>
            <a:endParaRPr b="1" sz="4800" i="1" lang="en-US" u="none">
              <a:solidFill>
                <a:srgbClr val="0000FF"/>
              </a:solidFill>
              <a:latin typeface="Noto Sans Bengali Med"/>
              <a:ea typeface="Droid Sans Fallback"/>
              <a:cs typeface="Noto Sans Bengali Med"/>
            </a:endParaRPr>
          </a:p>
        </p:txBody>
      </p:sp>
      <p:sp>
        <p:nvSpPr>
          <p:cNvPr id="1048593" name=""/>
          <p:cNvSpPr txBox="1"/>
          <p:nvPr/>
        </p:nvSpPr>
        <p:spPr>
          <a:xfrm>
            <a:off x="4096000" y="321945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/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21600000">
            <a:off x="1706242" y="2300645"/>
            <a:ext cx="8824172" cy="4578277"/>
          </a:xfrm>
          <a:prstGeom prst="rect"/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/>
      </p:grpSpPr>
      <p:pic>
        <p:nvPicPr>
          <p:cNvPr id="2097171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grpSp>
        <p:nvGrpSpPr>
          <p:cNvPr id="39" name="组合 13"/>
          <p:cNvGrpSpPr/>
          <p:nvPr/>
        </p:nvGrpSpPr>
        <p:grpSpPr>
          <a:xfrm>
            <a:off x="5675190" y="2046733"/>
            <a:ext cx="841613" cy="841610"/>
            <a:chOff x="530226" y="4791075"/>
            <a:chExt cx="274638" cy="274637"/>
          </a:xfrm>
          <a:solidFill>
            <a:schemeClr val="bg1"/>
          </a:solidFill>
        </p:grpSpPr>
        <p:sp>
          <p:nvSpPr>
            <p:cNvPr id="1048614" name="Freeform 189"/>
            <p:cNvSpPr/>
            <p:nvPr/>
          </p:nvSpPr>
          <p:spPr bwMode="auto">
            <a:xfrm>
              <a:off x="639763" y="4791075"/>
              <a:ext cx="53975" cy="49212"/>
            </a:xfrm>
            <a:custGeom>
              <a:avLst/>
              <a:gdLst>
                <a:gd name="T0" fmla="*/ 55 w 56"/>
                <a:gd name="T1" fmla="*/ 51 h 51"/>
                <a:gd name="T2" fmla="*/ 56 w 56"/>
                <a:gd name="T3" fmla="*/ 51 h 51"/>
                <a:gd name="T4" fmla="*/ 28 w 56"/>
                <a:gd name="T5" fmla="*/ 0 h 51"/>
                <a:gd name="T6" fmla="*/ 0 w 56"/>
                <a:gd name="T7" fmla="*/ 51 h 51"/>
                <a:gd name="T8" fmla="*/ 1 w 56"/>
                <a:gd name="T9" fmla="*/ 51 h 51"/>
                <a:gd name="T10" fmla="*/ 28 w 56"/>
                <a:gd name="T11" fmla="*/ 47 h 51"/>
                <a:gd name="T12" fmla="*/ 55 w 56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55" y="51"/>
                  </a:moveTo>
                  <a:cubicBezTo>
                    <a:pt x="56" y="51"/>
                    <a:pt x="56" y="51"/>
                    <a:pt x="56" y="5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0" y="49"/>
                    <a:pt x="19" y="47"/>
                    <a:pt x="28" y="47"/>
                  </a:cubicBezTo>
                  <a:cubicBezTo>
                    <a:pt x="37" y="47"/>
                    <a:pt x="46" y="49"/>
                    <a:pt x="55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15" name="Freeform 190"/>
            <p:cNvSpPr/>
            <p:nvPr/>
          </p:nvSpPr>
          <p:spPr bwMode="auto">
            <a:xfrm>
              <a:off x="755651" y="4902200"/>
              <a:ext cx="49213" cy="52387"/>
            </a:xfrm>
            <a:custGeom>
              <a:avLst/>
              <a:gdLst>
                <a:gd name="T0" fmla="*/ 0 w 51"/>
                <a:gd name="T1" fmla="*/ 54 h 55"/>
                <a:gd name="T2" fmla="*/ 0 w 51"/>
                <a:gd name="T3" fmla="*/ 55 h 55"/>
                <a:gd name="T4" fmla="*/ 51 w 51"/>
                <a:gd name="T5" fmla="*/ 27 h 55"/>
                <a:gd name="T6" fmla="*/ 0 w 51"/>
                <a:gd name="T7" fmla="*/ 0 h 55"/>
                <a:gd name="T8" fmla="*/ 0 w 51"/>
                <a:gd name="T9" fmla="*/ 1 h 55"/>
                <a:gd name="T10" fmla="*/ 3 w 51"/>
                <a:gd name="T11" fmla="*/ 27 h 55"/>
                <a:gd name="T12" fmla="*/ 0 w 51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5">
                  <a:moveTo>
                    <a:pt x="0" y="54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9"/>
                    <a:pt x="3" y="18"/>
                    <a:pt x="3" y="27"/>
                  </a:cubicBezTo>
                  <a:cubicBezTo>
                    <a:pt x="3" y="37"/>
                    <a:pt x="2" y="46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16" name="Freeform 191"/>
            <p:cNvSpPr/>
            <p:nvPr/>
          </p:nvSpPr>
          <p:spPr bwMode="auto">
            <a:xfrm>
              <a:off x="711201" y="4832350"/>
              <a:ext cx="52388" cy="52387"/>
            </a:xfrm>
            <a:custGeom>
              <a:avLst/>
              <a:gdLst>
                <a:gd name="T0" fmla="*/ 37 w 55"/>
                <a:gd name="T1" fmla="*/ 52 h 54"/>
                <a:gd name="T2" fmla="*/ 40 w 55"/>
                <a:gd name="T3" fmla="*/ 54 h 54"/>
                <a:gd name="T4" fmla="*/ 55 w 55"/>
                <a:gd name="T5" fmla="*/ 0 h 54"/>
                <a:gd name="T6" fmla="*/ 0 w 55"/>
                <a:gd name="T7" fmla="*/ 15 h 54"/>
                <a:gd name="T8" fmla="*/ 2 w 55"/>
                <a:gd name="T9" fmla="*/ 17 h 54"/>
                <a:gd name="T10" fmla="*/ 37 w 55"/>
                <a:gd name="T11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4">
                  <a:moveTo>
                    <a:pt x="37" y="52"/>
                  </a:moveTo>
                  <a:cubicBezTo>
                    <a:pt x="40" y="54"/>
                    <a:pt x="40" y="54"/>
                    <a:pt x="40" y="5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7" y="26"/>
                    <a:pt x="29" y="38"/>
                    <a:pt x="37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17" name="Freeform 192"/>
            <p:cNvSpPr/>
            <p:nvPr/>
          </p:nvSpPr>
          <p:spPr bwMode="auto">
            <a:xfrm>
              <a:off x="641351" y="5016500"/>
              <a:ext cx="52388" cy="49212"/>
            </a:xfrm>
            <a:custGeom>
              <a:avLst/>
              <a:gdLst>
                <a:gd name="T0" fmla="*/ 0 w 55"/>
                <a:gd name="T1" fmla="*/ 0 h 51"/>
                <a:gd name="T2" fmla="*/ 0 w 55"/>
                <a:gd name="T3" fmla="*/ 0 h 51"/>
                <a:gd name="T4" fmla="*/ 27 w 55"/>
                <a:gd name="T5" fmla="*/ 51 h 51"/>
                <a:gd name="T6" fmla="*/ 55 w 55"/>
                <a:gd name="T7" fmla="*/ 0 h 51"/>
                <a:gd name="T8" fmla="*/ 54 w 55"/>
                <a:gd name="T9" fmla="*/ 0 h 51"/>
                <a:gd name="T10" fmla="*/ 27 w 55"/>
                <a:gd name="T11" fmla="*/ 4 h 51"/>
                <a:gd name="T12" fmla="*/ 0 w 55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5" y="2"/>
                    <a:pt x="36" y="4"/>
                    <a:pt x="27" y="4"/>
                  </a:cubicBezTo>
                  <a:cubicBezTo>
                    <a:pt x="18" y="4"/>
                    <a:pt x="9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18" name="Freeform 193"/>
            <p:cNvSpPr/>
            <p:nvPr/>
          </p:nvSpPr>
          <p:spPr bwMode="auto">
            <a:xfrm>
              <a:off x="530226" y="4902200"/>
              <a:ext cx="47625" cy="52387"/>
            </a:xfrm>
            <a:custGeom>
              <a:avLst/>
              <a:gdLst>
                <a:gd name="T0" fmla="*/ 51 w 51"/>
                <a:gd name="T1" fmla="*/ 0 h 55"/>
                <a:gd name="T2" fmla="*/ 51 w 51"/>
                <a:gd name="T3" fmla="*/ 0 h 55"/>
                <a:gd name="T4" fmla="*/ 0 w 51"/>
                <a:gd name="T5" fmla="*/ 27 h 55"/>
                <a:gd name="T6" fmla="*/ 51 w 51"/>
                <a:gd name="T7" fmla="*/ 55 h 55"/>
                <a:gd name="T8" fmla="*/ 51 w 51"/>
                <a:gd name="T9" fmla="*/ 55 h 55"/>
                <a:gd name="T10" fmla="*/ 47 w 51"/>
                <a:gd name="T11" fmla="*/ 27 h 55"/>
                <a:gd name="T12" fmla="*/ 51 w 51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5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8" y="46"/>
                    <a:pt x="47" y="37"/>
                    <a:pt x="47" y="27"/>
                  </a:cubicBezTo>
                  <a:cubicBezTo>
                    <a:pt x="47" y="18"/>
                    <a:pt x="48" y="8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19" name="Freeform 194"/>
            <p:cNvSpPr/>
            <p:nvPr/>
          </p:nvSpPr>
          <p:spPr bwMode="auto">
            <a:xfrm>
              <a:off x="571501" y="4972050"/>
              <a:ext cx="50800" cy="52387"/>
            </a:xfrm>
            <a:custGeom>
              <a:avLst/>
              <a:gdLst>
                <a:gd name="T0" fmla="*/ 16 w 54"/>
                <a:gd name="T1" fmla="*/ 2 h 55"/>
                <a:gd name="T2" fmla="*/ 15 w 54"/>
                <a:gd name="T3" fmla="*/ 0 h 55"/>
                <a:gd name="T4" fmla="*/ 0 w 54"/>
                <a:gd name="T5" fmla="*/ 55 h 55"/>
                <a:gd name="T6" fmla="*/ 54 w 54"/>
                <a:gd name="T7" fmla="*/ 40 h 55"/>
                <a:gd name="T8" fmla="*/ 53 w 54"/>
                <a:gd name="T9" fmla="*/ 38 h 55"/>
                <a:gd name="T10" fmla="*/ 16 w 54"/>
                <a:gd name="T11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6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38" y="29"/>
                    <a:pt x="25" y="17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20" name="Freeform 195"/>
            <p:cNvSpPr/>
            <p:nvPr/>
          </p:nvSpPr>
          <p:spPr bwMode="auto">
            <a:xfrm>
              <a:off x="711201" y="4972050"/>
              <a:ext cx="52388" cy="52387"/>
            </a:xfrm>
            <a:custGeom>
              <a:avLst/>
              <a:gdLst>
                <a:gd name="T0" fmla="*/ 38 w 55"/>
                <a:gd name="T1" fmla="*/ 2 h 55"/>
                <a:gd name="T2" fmla="*/ 2 w 55"/>
                <a:gd name="T3" fmla="*/ 38 h 55"/>
                <a:gd name="T4" fmla="*/ 0 w 55"/>
                <a:gd name="T5" fmla="*/ 40 h 55"/>
                <a:gd name="T6" fmla="*/ 55 w 55"/>
                <a:gd name="T7" fmla="*/ 55 h 55"/>
                <a:gd name="T8" fmla="*/ 40 w 55"/>
                <a:gd name="T9" fmla="*/ 0 h 55"/>
                <a:gd name="T10" fmla="*/ 38 w 55"/>
                <a:gd name="T11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5">
                  <a:moveTo>
                    <a:pt x="38" y="2"/>
                  </a:moveTo>
                  <a:cubicBezTo>
                    <a:pt x="29" y="17"/>
                    <a:pt x="17" y="29"/>
                    <a:pt x="2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38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21" name="Freeform 196"/>
            <p:cNvSpPr/>
            <p:nvPr/>
          </p:nvSpPr>
          <p:spPr bwMode="auto">
            <a:xfrm>
              <a:off x="569913" y="4832350"/>
              <a:ext cx="52388" cy="52387"/>
            </a:xfrm>
            <a:custGeom>
              <a:avLst/>
              <a:gdLst>
                <a:gd name="T0" fmla="*/ 54 w 55"/>
                <a:gd name="T1" fmla="*/ 17 h 54"/>
                <a:gd name="T2" fmla="*/ 55 w 55"/>
                <a:gd name="T3" fmla="*/ 15 h 54"/>
                <a:gd name="T4" fmla="*/ 0 w 55"/>
                <a:gd name="T5" fmla="*/ 0 h 54"/>
                <a:gd name="T6" fmla="*/ 16 w 55"/>
                <a:gd name="T7" fmla="*/ 54 h 54"/>
                <a:gd name="T8" fmla="*/ 17 w 55"/>
                <a:gd name="T9" fmla="*/ 53 h 54"/>
                <a:gd name="T10" fmla="*/ 54 w 55"/>
                <a:gd name="T11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4">
                  <a:moveTo>
                    <a:pt x="54" y="17"/>
                  </a:moveTo>
                  <a:cubicBezTo>
                    <a:pt x="55" y="15"/>
                    <a:pt x="55" y="15"/>
                    <a:pt x="55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6" y="38"/>
                    <a:pt x="39" y="25"/>
                    <a:pt x="5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48622" name="文本框 18"/>
          <p:cNvSpPr txBox="1">
            <a:spLocks noChangeArrowheads="1"/>
          </p:cNvSpPr>
          <p:nvPr/>
        </p:nvSpPr>
        <p:spPr bwMode="auto">
          <a:xfrm>
            <a:off x="4533900" y="776288"/>
            <a:ext cx="3124200" cy="522288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dirty="0" sz="2800" i="0" kern="1200" kumimoji="0" lang="zh-CN" noProof="0" normalizeH="0" spc="0" strike="noStrike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+mn-ea"/>
              </a:rPr>
              <a:t> </a:t>
            </a:r>
            <a:endParaRPr altLang="en-US" baseline="0" b="1" cap="none" dirty="0" sz="2800" i="0" kern="1200" kumimoji="0" lang="zh-CN" noProof="0" normalizeH="0" spc="0" strike="noStrike" u="none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+mn-ea"/>
            </a:endParaRPr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668848" y="0"/>
            <a:ext cx="8577000" cy="6869739"/>
          </a:xfrm>
          <a:prstGeom prst="rect"/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/>
      </p:grpSpPr>
      <p:pic>
        <p:nvPicPr>
          <p:cNvPr id="2097173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sp>
        <p:nvSpPr>
          <p:cNvPr id="1048623" name=""/>
          <p:cNvSpPr txBox="1"/>
          <p:nvPr/>
        </p:nvSpPr>
        <p:spPr>
          <a:xfrm>
            <a:off x="871926" y="0"/>
            <a:ext cx="6970237" cy="955041"/>
          </a:xfrm>
          <a:prstGeom prst="rect"/>
        </p:spPr>
        <p:txBody>
          <a:bodyPr rtlCol="0" wrap="square">
            <a:spAutoFit/>
          </a:bodyPr>
          <a:p>
            <a:pPr indent="-685800" marL="685800">
              <a:buFont typeface="Wingdings" charset="2"/>
              <a:buChar char="u"/>
            </a:pP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E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p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i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d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e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m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i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o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log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i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c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a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l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 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a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s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p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e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c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t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 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: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24" name=""/>
          <p:cNvSpPr txBox="1"/>
          <p:nvPr/>
        </p:nvSpPr>
        <p:spPr>
          <a:xfrm>
            <a:off x="631771" y="955040"/>
            <a:ext cx="10928457" cy="5958841"/>
          </a:xfrm>
          <a:prstGeom prst="rect"/>
        </p:spPr>
        <p:txBody>
          <a:bodyPr rtlCol="0" wrap="square">
            <a:spAutoFit/>
          </a:bodyPr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k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,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ecially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involved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procedure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,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2</a:t>
            </a:r>
            <a:r>
              <a:rPr b="1" sz="3600" lang="en-US">
                <a:solidFill>
                  <a:srgbClr val="000000"/>
                </a:solidFill>
              </a:rPr>
              <a:t>1</a:t>
            </a:r>
            <a:r>
              <a:rPr b="1" sz="3600" lang="en-US">
                <a:solidFill>
                  <a:srgbClr val="000000"/>
                </a:solidFill>
              </a:rPr>
              <a:t>%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5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1</a:t>
            </a:r>
            <a:r>
              <a:rPr b="1" sz="3600" lang="en-US">
                <a:solidFill>
                  <a:srgbClr val="000000"/>
                </a:solidFill>
              </a:rPr>
              <a:t>0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iated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endParaRPr sz="36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/>
      </p:grpSpPr>
      <p:pic>
        <p:nvPicPr>
          <p:cNvPr id="2097174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sp>
        <p:nvSpPr>
          <p:cNvPr id="1048625" name=""/>
          <p:cNvSpPr txBox="1"/>
          <p:nvPr/>
        </p:nvSpPr>
        <p:spPr>
          <a:xfrm>
            <a:off x="644171" y="190551"/>
            <a:ext cx="9829932" cy="2758439"/>
          </a:xfrm>
          <a:prstGeom prst="rect"/>
        </p:spPr>
        <p:txBody>
          <a:bodyPr rtlCol="0" wrap="square">
            <a:spAutoFit/>
          </a:bodyPr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probable cases to passangers or crew.</a:t>
            </a: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WHO recommends exit screening &amp; other measures to reduce opportunities for further international spread associated with air travel during epidemic period.</a:t>
            </a:r>
            <a:endParaRPr b="1" sz="3600" lang="en-US">
              <a:solidFill>
                <a:srgbClr val="000000"/>
              </a:solidFill>
            </a:endParaRPr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172922" y="2948987"/>
            <a:ext cx="8301181" cy="3656267"/>
          </a:xfrm>
          <a:prstGeom prst="rect"/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/>
      </p:grpSpPr>
      <p:pic>
        <p:nvPicPr>
          <p:cNvPr id="2097176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grpSp>
        <p:nvGrpSpPr>
          <p:cNvPr id="43" name="组合 32"/>
          <p:cNvGrpSpPr/>
          <p:nvPr/>
        </p:nvGrpSpPr>
        <p:grpSpPr>
          <a:xfrm>
            <a:off x="5269528" y="2275568"/>
            <a:ext cx="1116924" cy="1116920"/>
            <a:chOff x="530226" y="4791075"/>
            <a:chExt cx="274638" cy="274637"/>
          </a:xfrm>
          <a:solidFill>
            <a:schemeClr val="bg1"/>
          </a:solidFill>
        </p:grpSpPr>
        <p:sp>
          <p:nvSpPr>
            <p:cNvPr id="1048626" name="Freeform 189"/>
            <p:cNvSpPr/>
            <p:nvPr/>
          </p:nvSpPr>
          <p:spPr bwMode="auto">
            <a:xfrm>
              <a:off x="639763" y="4791075"/>
              <a:ext cx="53975" cy="49212"/>
            </a:xfrm>
            <a:custGeom>
              <a:avLst/>
              <a:gdLst>
                <a:gd name="T0" fmla="*/ 55 w 56"/>
                <a:gd name="T1" fmla="*/ 51 h 51"/>
                <a:gd name="T2" fmla="*/ 56 w 56"/>
                <a:gd name="T3" fmla="*/ 51 h 51"/>
                <a:gd name="T4" fmla="*/ 28 w 56"/>
                <a:gd name="T5" fmla="*/ 0 h 51"/>
                <a:gd name="T6" fmla="*/ 0 w 56"/>
                <a:gd name="T7" fmla="*/ 51 h 51"/>
                <a:gd name="T8" fmla="*/ 1 w 56"/>
                <a:gd name="T9" fmla="*/ 51 h 51"/>
                <a:gd name="T10" fmla="*/ 28 w 56"/>
                <a:gd name="T11" fmla="*/ 47 h 51"/>
                <a:gd name="T12" fmla="*/ 55 w 56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55" y="51"/>
                  </a:moveTo>
                  <a:cubicBezTo>
                    <a:pt x="56" y="51"/>
                    <a:pt x="56" y="51"/>
                    <a:pt x="56" y="5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0" y="49"/>
                    <a:pt x="19" y="47"/>
                    <a:pt x="28" y="47"/>
                  </a:cubicBezTo>
                  <a:cubicBezTo>
                    <a:pt x="37" y="47"/>
                    <a:pt x="46" y="49"/>
                    <a:pt x="55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27" name="Freeform 190"/>
            <p:cNvSpPr/>
            <p:nvPr/>
          </p:nvSpPr>
          <p:spPr bwMode="auto">
            <a:xfrm>
              <a:off x="755651" y="4902200"/>
              <a:ext cx="49213" cy="52387"/>
            </a:xfrm>
            <a:custGeom>
              <a:avLst/>
              <a:gdLst>
                <a:gd name="T0" fmla="*/ 0 w 51"/>
                <a:gd name="T1" fmla="*/ 54 h 55"/>
                <a:gd name="T2" fmla="*/ 0 w 51"/>
                <a:gd name="T3" fmla="*/ 55 h 55"/>
                <a:gd name="T4" fmla="*/ 51 w 51"/>
                <a:gd name="T5" fmla="*/ 27 h 55"/>
                <a:gd name="T6" fmla="*/ 0 w 51"/>
                <a:gd name="T7" fmla="*/ 0 h 55"/>
                <a:gd name="T8" fmla="*/ 0 w 51"/>
                <a:gd name="T9" fmla="*/ 1 h 55"/>
                <a:gd name="T10" fmla="*/ 3 w 51"/>
                <a:gd name="T11" fmla="*/ 27 h 55"/>
                <a:gd name="T12" fmla="*/ 0 w 51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5">
                  <a:moveTo>
                    <a:pt x="0" y="54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9"/>
                    <a:pt x="3" y="18"/>
                    <a:pt x="3" y="27"/>
                  </a:cubicBezTo>
                  <a:cubicBezTo>
                    <a:pt x="3" y="37"/>
                    <a:pt x="2" y="46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28" name="Freeform 191"/>
            <p:cNvSpPr/>
            <p:nvPr/>
          </p:nvSpPr>
          <p:spPr bwMode="auto">
            <a:xfrm>
              <a:off x="711201" y="4832350"/>
              <a:ext cx="52388" cy="52387"/>
            </a:xfrm>
            <a:custGeom>
              <a:avLst/>
              <a:gdLst>
                <a:gd name="T0" fmla="*/ 37 w 55"/>
                <a:gd name="T1" fmla="*/ 52 h 54"/>
                <a:gd name="T2" fmla="*/ 40 w 55"/>
                <a:gd name="T3" fmla="*/ 54 h 54"/>
                <a:gd name="T4" fmla="*/ 55 w 55"/>
                <a:gd name="T5" fmla="*/ 0 h 54"/>
                <a:gd name="T6" fmla="*/ 0 w 55"/>
                <a:gd name="T7" fmla="*/ 15 h 54"/>
                <a:gd name="T8" fmla="*/ 2 w 55"/>
                <a:gd name="T9" fmla="*/ 17 h 54"/>
                <a:gd name="T10" fmla="*/ 37 w 55"/>
                <a:gd name="T11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4">
                  <a:moveTo>
                    <a:pt x="37" y="52"/>
                  </a:moveTo>
                  <a:cubicBezTo>
                    <a:pt x="40" y="54"/>
                    <a:pt x="40" y="54"/>
                    <a:pt x="40" y="5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7" y="26"/>
                    <a:pt x="29" y="38"/>
                    <a:pt x="37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29" name="Freeform 192"/>
            <p:cNvSpPr/>
            <p:nvPr/>
          </p:nvSpPr>
          <p:spPr bwMode="auto">
            <a:xfrm>
              <a:off x="641351" y="5016500"/>
              <a:ext cx="52388" cy="49212"/>
            </a:xfrm>
            <a:custGeom>
              <a:avLst/>
              <a:gdLst>
                <a:gd name="T0" fmla="*/ 0 w 55"/>
                <a:gd name="T1" fmla="*/ 0 h 51"/>
                <a:gd name="T2" fmla="*/ 0 w 55"/>
                <a:gd name="T3" fmla="*/ 0 h 51"/>
                <a:gd name="T4" fmla="*/ 27 w 55"/>
                <a:gd name="T5" fmla="*/ 51 h 51"/>
                <a:gd name="T6" fmla="*/ 55 w 55"/>
                <a:gd name="T7" fmla="*/ 0 h 51"/>
                <a:gd name="T8" fmla="*/ 54 w 55"/>
                <a:gd name="T9" fmla="*/ 0 h 51"/>
                <a:gd name="T10" fmla="*/ 27 w 55"/>
                <a:gd name="T11" fmla="*/ 4 h 51"/>
                <a:gd name="T12" fmla="*/ 0 w 55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5" y="2"/>
                    <a:pt x="36" y="4"/>
                    <a:pt x="27" y="4"/>
                  </a:cubicBezTo>
                  <a:cubicBezTo>
                    <a:pt x="18" y="4"/>
                    <a:pt x="9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30" name="Freeform 193"/>
            <p:cNvSpPr/>
            <p:nvPr/>
          </p:nvSpPr>
          <p:spPr bwMode="auto">
            <a:xfrm>
              <a:off x="530226" y="4902200"/>
              <a:ext cx="47625" cy="52387"/>
            </a:xfrm>
            <a:custGeom>
              <a:avLst/>
              <a:gdLst>
                <a:gd name="T0" fmla="*/ 51 w 51"/>
                <a:gd name="T1" fmla="*/ 0 h 55"/>
                <a:gd name="T2" fmla="*/ 51 w 51"/>
                <a:gd name="T3" fmla="*/ 0 h 55"/>
                <a:gd name="T4" fmla="*/ 0 w 51"/>
                <a:gd name="T5" fmla="*/ 27 h 55"/>
                <a:gd name="T6" fmla="*/ 51 w 51"/>
                <a:gd name="T7" fmla="*/ 55 h 55"/>
                <a:gd name="T8" fmla="*/ 51 w 51"/>
                <a:gd name="T9" fmla="*/ 55 h 55"/>
                <a:gd name="T10" fmla="*/ 47 w 51"/>
                <a:gd name="T11" fmla="*/ 27 h 55"/>
                <a:gd name="T12" fmla="*/ 51 w 51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5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8" y="46"/>
                    <a:pt x="47" y="37"/>
                    <a:pt x="47" y="27"/>
                  </a:cubicBezTo>
                  <a:cubicBezTo>
                    <a:pt x="47" y="18"/>
                    <a:pt x="48" y="8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31" name="Freeform 194"/>
            <p:cNvSpPr/>
            <p:nvPr/>
          </p:nvSpPr>
          <p:spPr bwMode="auto">
            <a:xfrm>
              <a:off x="571501" y="4972050"/>
              <a:ext cx="50800" cy="52387"/>
            </a:xfrm>
            <a:custGeom>
              <a:avLst/>
              <a:gdLst>
                <a:gd name="T0" fmla="*/ 16 w 54"/>
                <a:gd name="T1" fmla="*/ 2 h 55"/>
                <a:gd name="T2" fmla="*/ 15 w 54"/>
                <a:gd name="T3" fmla="*/ 0 h 55"/>
                <a:gd name="T4" fmla="*/ 0 w 54"/>
                <a:gd name="T5" fmla="*/ 55 h 55"/>
                <a:gd name="T6" fmla="*/ 54 w 54"/>
                <a:gd name="T7" fmla="*/ 40 h 55"/>
                <a:gd name="T8" fmla="*/ 53 w 54"/>
                <a:gd name="T9" fmla="*/ 38 h 55"/>
                <a:gd name="T10" fmla="*/ 16 w 54"/>
                <a:gd name="T11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6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38" y="29"/>
                    <a:pt x="25" y="17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32" name="Freeform 195"/>
            <p:cNvSpPr/>
            <p:nvPr/>
          </p:nvSpPr>
          <p:spPr bwMode="auto">
            <a:xfrm>
              <a:off x="711201" y="4972050"/>
              <a:ext cx="52388" cy="52387"/>
            </a:xfrm>
            <a:custGeom>
              <a:avLst/>
              <a:gdLst>
                <a:gd name="T0" fmla="*/ 38 w 55"/>
                <a:gd name="T1" fmla="*/ 2 h 55"/>
                <a:gd name="T2" fmla="*/ 2 w 55"/>
                <a:gd name="T3" fmla="*/ 38 h 55"/>
                <a:gd name="T4" fmla="*/ 0 w 55"/>
                <a:gd name="T5" fmla="*/ 40 h 55"/>
                <a:gd name="T6" fmla="*/ 55 w 55"/>
                <a:gd name="T7" fmla="*/ 55 h 55"/>
                <a:gd name="T8" fmla="*/ 40 w 55"/>
                <a:gd name="T9" fmla="*/ 0 h 55"/>
                <a:gd name="T10" fmla="*/ 38 w 55"/>
                <a:gd name="T11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5">
                  <a:moveTo>
                    <a:pt x="38" y="2"/>
                  </a:moveTo>
                  <a:cubicBezTo>
                    <a:pt x="29" y="17"/>
                    <a:pt x="17" y="29"/>
                    <a:pt x="2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38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33" name="Freeform 196"/>
            <p:cNvSpPr/>
            <p:nvPr/>
          </p:nvSpPr>
          <p:spPr bwMode="auto">
            <a:xfrm>
              <a:off x="569913" y="4832350"/>
              <a:ext cx="52388" cy="52387"/>
            </a:xfrm>
            <a:custGeom>
              <a:avLst/>
              <a:gdLst>
                <a:gd name="T0" fmla="*/ 54 w 55"/>
                <a:gd name="T1" fmla="*/ 17 h 54"/>
                <a:gd name="T2" fmla="*/ 55 w 55"/>
                <a:gd name="T3" fmla="*/ 15 h 54"/>
                <a:gd name="T4" fmla="*/ 0 w 55"/>
                <a:gd name="T5" fmla="*/ 0 h 54"/>
                <a:gd name="T6" fmla="*/ 16 w 55"/>
                <a:gd name="T7" fmla="*/ 54 h 54"/>
                <a:gd name="T8" fmla="*/ 17 w 55"/>
                <a:gd name="T9" fmla="*/ 53 h 54"/>
                <a:gd name="T10" fmla="*/ 54 w 55"/>
                <a:gd name="T11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4">
                  <a:moveTo>
                    <a:pt x="54" y="17"/>
                  </a:moveTo>
                  <a:cubicBezTo>
                    <a:pt x="55" y="15"/>
                    <a:pt x="55" y="15"/>
                    <a:pt x="55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6" y="38"/>
                    <a:pt x="39" y="25"/>
                    <a:pt x="5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48634" name=""/>
          <p:cNvSpPr txBox="1"/>
          <p:nvPr/>
        </p:nvSpPr>
        <p:spPr>
          <a:xfrm>
            <a:off x="669908" y="0"/>
            <a:ext cx="4000000" cy="955040"/>
          </a:xfrm>
          <a:prstGeom prst="rect"/>
        </p:spPr>
        <p:txBody>
          <a:bodyPr rtlCol="0" wrap="square">
            <a:spAutoFit/>
          </a:bodyPr>
          <a:p>
            <a:pPr indent="-685800" marL="685800">
              <a:buFont typeface="Wingdings" charset="2"/>
              <a:buChar char="u"/>
            </a:pP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C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o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m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p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l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i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c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a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t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i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o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n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s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 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:</a:t>
            </a:r>
            <a:endParaRPr b="1" sz="4800" lang="en-US" u="sng">
              <a:solidFill>
                <a:srgbClr val="000080"/>
              </a:solidFill>
              <a:latin typeface="Dancing Script"/>
              <a:cs typeface="Dancing Script"/>
            </a:endParaRPr>
          </a:p>
        </p:txBody>
      </p:sp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825431" y="955040"/>
            <a:ext cx="8988944" cy="5842476"/>
          </a:xfrm>
          <a:prstGeom prst="rect"/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/>
      </p:grpSpPr>
      <p:pic>
        <p:nvPicPr>
          <p:cNvPr id="2097178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sp>
        <p:nvSpPr>
          <p:cNvPr id="1048635" name=""/>
          <p:cNvSpPr txBox="1"/>
          <p:nvPr/>
        </p:nvSpPr>
        <p:spPr>
          <a:xfrm>
            <a:off x="601016" y="262964"/>
            <a:ext cx="10892205" cy="3291841"/>
          </a:xfrm>
          <a:prstGeom prst="rect"/>
        </p:spPr>
        <p:txBody>
          <a:bodyPr rtlCol="0" wrap="square">
            <a:spAutoFit/>
          </a:bodyPr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36363D"/>
                </a:solidFill>
              </a:rPr>
              <a:t>A</a:t>
            </a:r>
            <a:r>
              <a:rPr b="1" sz="3600" lang="en-US">
                <a:solidFill>
                  <a:srgbClr val="36363D"/>
                </a:solidFill>
              </a:rPr>
              <a:t>R</a:t>
            </a:r>
            <a:r>
              <a:rPr b="1" sz="3600" lang="en-US">
                <a:solidFill>
                  <a:srgbClr val="36363D"/>
                </a:solidFill>
              </a:rPr>
              <a:t>D</a:t>
            </a:r>
            <a:r>
              <a:rPr b="1" sz="3600" lang="en-US">
                <a:solidFill>
                  <a:srgbClr val="36363D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occure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1</a:t>
            </a:r>
            <a:r>
              <a:rPr b="1" sz="3600" lang="en-US">
                <a:solidFill>
                  <a:srgbClr val="000000"/>
                </a:solidFill>
              </a:rPr>
              <a:t>6</a:t>
            </a:r>
            <a:r>
              <a:rPr b="1" sz="3600" lang="en-US">
                <a:solidFill>
                  <a:srgbClr val="000000"/>
                </a:solidFill>
              </a:rPr>
              <a:t>%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2</a:t>
            </a:r>
            <a:r>
              <a:rPr b="1" sz="3600" lang="en-US">
                <a:solidFill>
                  <a:srgbClr val="000000"/>
                </a:solidFill>
              </a:rPr>
              <a:t>0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3</a:t>
            </a:r>
            <a:r>
              <a:rPr b="1" sz="3600" lang="en-US">
                <a:solidFill>
                  <a:srgbClr val="000000"/>
                </a:solidFill>
              </a:rPr>
              <a:t>0</a:t>
            </a:r>
            <a:r>
              <a:rPr b="1" sz="3600" lang="en-US">
                <a:solidFill>
                  <a:srgbClr val="000000"/>
                </a:solidFill>
              </a:rPr>
              <a:t>%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q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&amp;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Sequels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,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x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k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&amp;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/>
      </p:grpSpPr>
      <p:pic>
        <p:nvPicPr>
          <p:cNvPr id="2097179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6082">
            <a:off x="2992717" y="547834"/>
            <a:ext cx="7216018" cy="6303788"/>
          </a:xfrm>
          <a:prstGeom prst="rect"/>
        </p:spPr>
      </p:pic>
      <p:sp>
        <p:nvSpPr>
          <p:cNvPr id="1048636" name=""/>
          <p:cNvSpPr txBox="1"/>
          <p:nvPr/>
        </p:nvSpPr>
        <p:spPr>
          <a:xfrm>
            <a:off x="0" y="30639"/>
            <a:ext cx="4000000" cy="955040"/>
          </a:xfrm>
          <a:prstGeom prst="rect"/>
        </p:spPr>
        <p:txBody>
          <a:bodyPr rtlCol="0" wrap="square">
            <a:spAutoFit/>
          </a:bodyPr>
          <a:p>
            <a:pPr indent="-457200" marL="457200">
              <a:buFont typeface="Wingdings" charset="2"/>
              <a:buChar char="l"/>
            </a:pPr>
            <a:r>
              <a:rPr b="1" sz="4800" lang="en-US" u="sng">
                <a:solidFill>
                  <a:srgbClr val="C00000"/>
                </a:solidFill>
                <a:latin typeface="Dancing Script"/>
                <a:cs typeface="Dancing Script"/>
              </a:rPr>
              <a:t>T</a:t>
            </a:r>
            <a:r>
              <a:rPr b="1" sz="4800" lang="en-US" u="sng">
                <a:solidFill>
                  <a:srgbClr val="C00000"/>
                </a:solidFill>
                <a:latin typeface="Dancing Script"/>
                <a:cs typeface="Dancing Script"/>
              </a:rPr>
              <a:t>r</a:t>
            </a:r>
            <a:r>
              <a:rPr b="1" sz="4800" lang="en-US" u="sng">
                <a:solidFill>
                  <a:srgbClr val="C00000"/>
                </a:solidFill>
                <a:latin typeface="Dancing Script"/>
                <a:cs typeface="Dancing Script"/>
              </a:rPr>
              <a:t>e</a:t>
            </a:r>
            <a:r>
              <a:rPr b="1" sz="4800" lang="en-US" u="sng">
                <a:solidFill>
                  <a:srgbClr val="C00000"/>
                </a:solidFill>
                <a:latin typeface="Dancing Script"/>
                <a:cs typeface="Dancing Script"/>
              </a:rPr>
              <a:t>a</a:t>
            </a:r>
            <a:r>
              <a:rPr b="1" sz="4800" lang="en-US" u="sng">
                <a:solidFill>
                  <a:srgbClr val="C00000"/>
                </a:solidFill>
                <a:latin typeface="Dancing Script"/>
                <a:cs typeface="Dancing Script"/>
              </a:rPr>
              <a:t>t</a:t>
            </a:r>
            <a:r>
              <a:rPr b="1" sz="4800" lang="en-US" u="sng">
                <a:solidFill>
                  <a:srgbClr val="C00000"/>
                </a:solidFill>
                <a:latin typeface="Dancing Script"/>
                <a:cs typeface="Dancing Script"/>
              </a:rPr>
              <a:t>m</a:t>
            </a:r>
            <a:r>
              <a:rPr b="1" sz="4800" lang="en-US" u="sng">
                <a:solidFill>
                  <a:srgbClr val="C00000"/>
                </a:solidFill>
                <a:latin typeface="Dancing Script"/>
                <a:cs typeface="Dancing Script"/>
              </a:rPr>
              <a:t>e</a:t>
            </a:r>
            <a:r>
              <a:rPr b="1" sz="4800" lang="en-US" u="sng">
                <a:solidFill>
                  <a:srgbClr val="C00000"/>
                </a:solidFill>
                <a:latin typeface="Dancing Script"/>
                <a:cs typeface="Dancing Script"/>
              </a:rPr>
              <a:t>n</a:t>
            </a:r>
            <a:r>
              <a:rPr b="1" sz="4800" lang="en-US" u="sng">
                <a:solidFill>
                  <a:srgbClr val="C00000"/>
                </a:solidFill>
                <a:latin typeface="Dancing Script"/>
                <a:cs typeface="Dancing Script"/>
              </a:rPr>
              <a:t>t</a:t>
            </a:r>
            <a:endParaRPr b="1" sz="4800" lang="en-US" u="sng">
              <a:solidFill>
                <a:srgbClr val="C00000"/>
              </a:solidFill>
              <a:latin typeface="Dancing Script"/>
              <a:cs typeface="Dancing Script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/>
      </p:grpSpPr>
      <p:pic>
        <p:nvPicPr>
          <p:cNvPr id="2097157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sp>
        <p:nvSpPr>
          <p:cNvPr id="1048590" name="矩形 26"/>
          <p:cNvSpPr/>
          <p:nvPr/>
        </p:nvSpPr>
        <p:spPr>
          <a:xfrm>
            <a:off x="0" y="5905500"/>
            <a:ext cx="12192000" cy="495300"/>
          </a:xfrm>
          <a:prstGeom prst="rect"/>
          <a:solidFill>
            <a:srgbClr val="40404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941934" y="332608"/>
            <a:ext cx="8816132" cy="6192785"/>
          </a:xfrm>
          <a:prstGeom prst="rect"/>
        </p:spPr>
      </p:pic>
      <p:sp>
        <p:nvSpPr>
          <p:cNvPr id="1048591" name=""/>
          <p:cNvSpPr txBox="1"/>
          <p:nvPr/>
        </p:nvSpPr>
        <p:spPr>
          <a:xfrm>
            <a:off x="0" y="0"/>
            <a:ext cx="4000000" cy="955040"/>
          </a:xfrm>
          <a:prstGeom prst="rect"/>
        </p:spPr>
        <p:txBody>
          <a:bodyPr rtlCol="0" wrap="square">
            <a:spAutoFit/>
          </a:bodyPr>
          <a:p>
            <a:pPr indent="-685800" marL="685800">
              <a:buFont typeface="Wingdings" charset="2"/>
              <a:buChar char="u"/>
            </a:pPr>
            <a:r>
              <a:rPr b="1" sz="4800" lang="en-US" u="sng">
                <a:solidFill>
                  <a:srgbClr val="0000FF"/>
                </a:solidFill>
                <a:latin typeface="Dancing Script"/>
                <a:cs typeface="Dancing Script"/>
              </a:rPr>
              <a:t>P</a:t>
            </a:r>
            <a:r>
              <a:rPr b="1" sz="4800" lang="en-US" u="sng">
                <a:solidFill>
                  <a:srgbClr val="0000FF"/>
                </a:solidFill>
                <a:latin typeface="Dancing Script"/>
                <a:cs typeface="Dancing Script"/>
              </a:rPr>
              <a:t>r</a:t>
            </a:r>
            <a:r>
              <a:rPr b="1" sz="4800" lang="en-US" u="sng">
                <a:solidFill>
                  <a:srgbClr val="0000FF"/>
                </a:solidFill>
                <a:latin typeface="Dancing Script"/>
                <a:cs typeface="Dancing Script"/>
              </a:rPr>
              <a:t>o</a:t>
            </a:r>
            <a:r>
              <a:rPr b="1" sz="4800" lang="en-US" u="sng">
                <a:solidFill>
                  <a:srgbClr val="0000FF"/>
                </a:solidFill>
                <a:latin typeface="Dancing Script"/>
                <a:cs typeface="Dancing Script"/>
              </a:rPr>
              <a:t>g</a:t>
            </a:r>
            <a:r>
              <a:rPr b="1" sz="4800" lang="en-US" u="sng">
                <a:solidFill>
                  <a:srgbClr val="0000FF"/>
                </a:solidFill>
                <a:latin typeface="Dancing Script"/>
                <a:cs typeface="Dancing Script"/>
              </a:rPr>
              <a:t>n</a:t>
            </a:r>
            <a:r>
              <a:rPr b="1" sz="4800" lang="en-US" u="sng">
                <a:solidFill>
                  <a:srgbClr val="0000FF"/>
                </a:solidFill>
                <a:latin typeface="Dancing Script"/>
                <a:cs typeface="Dancing Script"/>
              </a:rPr>
              <a:t>o</a:t>
            </a:r>
            <a:r>
              <a:rPr b="1" sz="4800" lang="en-US" u="sng">
                <a:solidFill>
                  <a:srgbClr val="0000FF"/>
                </a:solidFill>
                <a:latin typeface="Dancing Script"/>
                <a:cs typeface="Dancing Script"/>
              </a:rPr>
              <a:t>s</a:t>
            </a:r>
            <a:r>
              <a:rPr b="1" sz="4800" lang="en-US" u="sng">
                <a:solidFill>
                  <a:srgbClr val="0000FF"/>
                </a:solidFill>
                <a:latin typeface="Dancing Script"/>
                <a:cs typeface="Dancing Script"/>
              </a:rPr>
              <a:t>i</a:t>
            </a:r>
            <a:r>
              <a:rPr b="1" sz="4800" lang="en-US" u="sng">
                <a:solidFill>
                  <a:srgbClr val="0000FF"/>
                </a:solidFill>
                <a:latin typeface="Dancing Script"/>
                <a:cs typeface="Dancing Script"/>
              </a:rPr>
              <a:t>s</a:t>
            </a:r>
            <a:r>
              <a:rPr b="1" sz="4800" lang="en-US" u="sng">
                <a:solidFill>
                  <a:srgbClr val="0000FF"/>
                </a:solidFill>
                <a:latin typeface="Dancing Script"/>
                <a:cs typeface="Dancing Script"/>
              </a:rPr>
              <a:t> </a:t>
            </a:r>
            <a:r>
              <a:rPr b="1" sz="4800" lang="en-US" u="sng">
                <a:solidFill>
                  <a:srgbClr val="0000FF"/>
                </a:solidFill>
                <a:latin typeface="Dancing Script"/>
                <a:cs typeface="Dancing Script"/>
              </a:rPr>
              <a:t>: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/>
      </p:grpSpPr>
      <p:pic>
        <p:nvPicPr>
          <p:cNvPr id="2097155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693369" y="0"/>
            <a:ext cx="9297902" cy="6853444"/>
          </a:xfrm>
          <a:prstGeom prst="rect"/>
        </p:spPr>
      </p:pic>
      <p:sp>
        <p:nvSpPr>
          <p:cNvPr id="1048589" name=""/>
          <p:cNvSpPr txBox="1"/>
          <p:nvPr/>
        </p:nvSpPr>
        <p:spPr>
          <a:xfrm>
            <a:off x="0" y="0"/>
            <a:ext cx="4000000" cy="955040"/>
          </a:xfrm>
          <a:prstGeom prst="rect"/>
        </p:spPr>
        <p:txBody>
          <a:bodyPr rtlCol="0" wrap="square">
            <a:spAutoFit/>
          </a:bodyPr>
          <a:p>
            <a:pPr indent="-685800" marL="685800">
              <a:buFont typeface="Wingdings" charset="2"/>
              <a:buChar char="u"/>
            </a:pPr>
            <a:r>
              <a:rPr b="1" sz="4800" lang="en-US" u="sng">
                <a:solidFill>
                  <a:srgbClr val="FF0000"/>
                </a:solidFill>
                <a:latin typeface="Dancing Script"/>
                <a:cs typeface="Dancing Script"/>
              </a:rPr>
              <a:t>P</a:t>
            </a:r>
            <a:r>
              <a:rPr b="1" sz="4800" lang="en-US" u="sng">
                <a:solidFill>
                  <a:srgbClr val="FF0000"/>
                </a:solidFill>
                <a:latin typeface="Dancing Script"/>
                <a:cs typeface="Dancing Script"/>
              </a:rPr>
              <a:t>r</a:t>
            </a:r>
            <a:r>
              <a:rPr b="1" sz="4800" lang="en-US" u="sng">
                <a:solidFill>
                  <a:srgbClr val="FF0000"/>
                </a:solidFill>
                <a:latin typeface="Dancing Script"/>
                <a:cs typeface="Dancing Script"/>
              </a:rPr>
              <a:t>e</a:t>
            </a:r>
            <a:r>
              <a:rPr b="1" sz="4800" lang="en-US" u="sng">
                <a:solidFill>
                  <a:srgbClr val="FF0000"/>
                </a:solidFill>
                <a:latin typeface="Dancing Script"/>
                <a:cs typeface="Dancing Script"/>
              </a:rPr>
              <a:t>v</a:t>
            </a:r>
            <a:r>
              <a:rPr b="1" sz="4800" lang="en-US" u="sng">
                <a:solidFill>
                  <a:srgbClr val="FF0000"/>
                </a:solidFill>
                <a:latin typeface="Dancing Script"/>
                <a:cs typeface="Dancing Script"/>
              </a:rPr>
              <a:t>e</a:t>
            </a:r>
            <a:r>
              <a:rPr b="1" sz="4800" lang="en-US" u="sng">
                <a:solidFill>
                  <a:srgbClr val="FF0000"/>
                </a:solidFill>
                <a:latin typeface="Dancing Script"/>
                <a:cs typeface="Dancing Script"/>
              </a:rPr>
              <a:t>n</a:t>
            </a:r>
            <a:r>
              <a:rPr b="1" sz="4800" lang="en-US" u="sng">
                <a:solidFill>
                  <a:srgbClr val="FF0000"/>
                </a:solidFill>
                <a:latin typeface="Dancing Script"/>
                <a:cs typeface="Dancing Script"/>
              </a:rPr>
              <a:t>t</a:t>
            </a:r>
            <a:r>
              <a:rPr b="1" sz="4800" lang="en-US" u="sng">
                <a:solidFill>
                  <a:srgbClr val="FF0000"/>
                </a:solidFill>
                <a:latin typeface="Dancing Script"/>
                <a:cs typeface="Dancing Script"/>
              </a:rPr>
              <a:t>i</a:t>
            </a:r>
            <a:r>
              <a:rPr b="1" sz="4800" lang="en-US" u="sng">
                <a:solidFill>
                  <a:srgbClr val="FF0000"/>
                </a:solidFill>
                <a:latin typeface="Dancing Script"/>
                <a:cs typeface="Dancing Script"/>
              </a:rPr>
              <a:t>o</a:t>
            </a:r>
            <a:r>
              <a:rPr b="1" sz="4800" lang="en-US" u="sng">
                <a:solidFill>
                  <a:srgbClr val="FF0000"/>
                </a:solidFill>
                <a:latin typeface="Dancing Script"/>
                <a:cs typeface="Dancing Script"/>
              </a:rPr>
              <a:t>n</a:t>
            </a:r>
            <a:r>
              <a:rPr b="1" sz="4800" lang="en-US" u="sng">
                <a:solidFill>
                  <a:srgbClr val="FF0000"/>
                </a:solidFill>
                <a:latin typeface="Dancing Script"/>
                <a:cs typeface="Dancing Script"/>
              </a:rPr>
              <a:t> </a:t>
            </a:r>
            <a:r>
              <a:rPr b="1" sz="4800" lang="en-US" u="sng">
                <a:solidFill>
                  <a:srgbClr val="FF0000"/>
                </a:solidFill>
                <a:latin typeface="Dancing Script"/>
                <a:cs typeface="Dancing Script"/>
              </a:rPr>
              <a:t>:</a:t>
            </a:r>
            <a:endParaRPr b="1" sz="4800" lang="en-US" u="sng">
              <a:solidFill>
                <a:srgbClr val="FF0000"/>
              </a:solidFill>
              <a:latin typeface="Dancing Script"/>
              <a:cs typeface="Dancing Script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/>
      </p:grpSpPr>
      <p:pic>
        <p:nvPicPr>
          <p:cNvPr id="2097153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8847">
            <a:off x="2696268" y="0"/>
            <a:ext cx="7056017" cy="6858000"/>
          </a:xfrm>
          <a:prstGeom prst="rect"/>
        </p:spPr>
      </p:pic>
      <p:sp>
        <p:nvSpPr>
          <p:cNvPr id="1048588" name=""/>
          <p:cNvSpPr txBox="1"/>
          <p:nvPr/>
        </p:nvSpPr>
        <p:spPr>
          <a:xfrm>
            <a:off x="-670706" y="0"/>
            <a:ext cx="4000000" cy="955040"/>
          </a:xfrm>
          <a:prstGeom prst="rect"/>
        </p:spPr>
        <p:txBody>
          <a:bodyPr rtlCol="0" wrap="square">
            <a:spAutoFit/>
          </a:bodyPr>
          <a:p>
            <a:pPr indent="-685800" marL="685800">
              <a:buFont typeface="Wingdings" charset="2"/>
              <a:buChar char="u"/>
            </a:pPr>
            <a:r>
              <a:rPr b="1" sz="4800" lang="en-US" u="sng">
                <a:solidFill>
                  <a:srgbClr val="BF0000"/>
                </a:solidFill>
                <a:latin typeface="Dancing Script"/>
                <a:cs typeface="Dancing Script"/>
              </a:rPr>
              <a:t>P</a:t>
            </a:r>
            <a:r>
              <a:rPr b="1" sz="4800" lang="en-US" u="sng">
                <a:solidFill>
                  <a:srgbClr val="BF0000"/>
                </a:solidFill>
                <a:latin typeface="Dancing Script"/>
                <a:cs typeface="Dancing Script"/>
              </a:rPr>
              <a:t>r</a:t>
            </a:r>
            <a:r>
              <a:rPr b="1" sz="4800" lang="en-US" u="sng">
                <a:solidFill>
                  <a:srgbClr val="BF0000"/>
                </a:solidFill>
                <a:latin typeface="Dancing Script"/>
                <a:cs typeface="Dancing Script"/>
              </a:rPr>
              <a:t>e</a:t>
            </a:r>
            <a:r>
              <a:rPr b="1" sz="4800" lang="en-US" u="sng">
                <a:solidFill>
                  <a:srgbClr val="BF0000"/>
                </a:solidFill>
                <a:latin typeface="Dancing Script"/>
                <a:cs typeface="Dancing Script"/>
              </a:rPr>
              <a:t>v</a:t>
            </a:r>
            <a:r>
              <a:rPr b="1" sz="4800" lang="en-US" u="sng">
                <a:solidFill>
                  <a:srgbClr val="BF0000"/>
                </a:solidFill>
                <a:latin typeface="Dancing Script"/>
                <a:cs typeface="Dancing Script"/>
              </a:rPr>
              <a:t>e</a:t>
            </a:r>
            <a:r>
              <a:rPr b="1" sz="4800" lang="en-US" u="sng">
                <a:solidFill>
                  <a:srgbClr val="BF0000"/>
                </a:solidFill>
                <a:latin typeface="Dancing Script"/>
                <a:cs typeface="Dancing Script"/>
              </a:rPr>
              <a:t>n</a:t>
            </a:r>
            <a:r>
              <a:rPr b="1" sz="4800" lang="en-US" u="sng">
                <a:solidFill>
                  <a:srgbClr val="BF0000"/>
                </a:solidFill>
                <a:latin typeface="Dancing Script"/>
                <a:cs typeface="Dancing Script"/>
              </a:rPr>
              <a:t>t</a:t>
            </a:r>
            <a:r>
              <a:rPr b="1" sz="4800" lang="en-US" u="sng">
                <a:solidFill>
                  <a:srgbClr val="BF0000"/>
                </a:solidFill>
                <a:latin typeface="Dancing Script"/>
                <a:cs typeface="Dancing Script"/>
              </a:rPr>
              <a:t>i</a:t>
            </a:r>
            <a:r>
              <a:rPr b="1" sz="4800" lang="en-US" u="sng">
                <a:solidFill>
                  <a:srgbClr val="BF0000"/>
                </a:solidFill>
                <a:latin typeface="Dancing Script"/>
                <a:cs typeface="Dancing Script"/>
              </a:rPr>
              <a:t>o</a:t>
            </a:r>
            <a:r>
              <a:rPr b="1" sz="4800" lang="en-US" u="sng">
                <a:solidFill>
                  <a:srgbClr val="BF0000"/>
                </a:solidFill>
                <a:latin typeface="Dancing Script"/>
                <a:cs typeface="Dancing Script"/>
              </a:rPr>
              <a:t>n</a:t>
            </a:r>
            <a:r>
              <a:rPr b="1" sz="4800" lang="en-US" u="sng">
                <a:solidFill>
                  <a:srgbClr val="BF0000"/>
                </a:solidFill>
                <a:latin typeface="Dancing Script"/>
                <a:cs typeface="Dancing Script"/>
              </a:rPr>
              <a:t> </a:t>
            </a:r>
            <a:r>
              <a:rPr b="1" sz="4800" lang="en-US" u="sng">
                <a:solidFill>
                  <a:srgbClr val="BF0000"/>
                </a:solidFill>
                <a:latin typeface="Dancing Script"/>
                <a:cs typeface="Dancing Script"/>
              </a:rPr>
              <a:t>:</a:t>
            </a:r>
            <a:endParaRPr b="1" sz="4800" lang="en-US" u="sng">
              <a:solidFill>
                <a:srgbClr val="BF0000"/>
              </a:solidFill>
              <a:latin typeface="Dancing Script"/>
              <a:cs typeface="Dancing Script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/>
      </p:grpSpPr>
      <p:pic>
        <p:nvPicPr>
          <p:cNvPr id="2097152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sp>
        <p:nvSpPr>
          <p:cNvPr id="1048586" name=""/>
          <p:cNvSpPr txBox="1"/>
          <p:nvPr/>
        </p:nvSpPr>
        <p:spPr>
          <a:xfrm>
            <a:off x="2382062" y="797318"/>
            <a:ext cx="6804624" cy="1399541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6600" lang="en-US" u="sng">
                <a:solidFill>
                  <a:srgbClr val="0000FF"/>
                </a:solidFill>
                <a:latin typeface="Noto Sans Devanagari Md"/>
                <a:ea typeface="Noto Sans CJK SC"/>
                <a:cs typeface="Noto Sans Devanagari Md"/>
              </a:rPr>
              <a:t>T</a:t>
            </a:r>
            <a:r>
              <a:rPr b="1" sz="6600" lang="en-US" u="sng">
                <a:solidFill>
                  <a:srgbClr val="0000FF"/>
                </a:solidFill>
                <a:latin typeface="Noto Sans Devanagari Md"/>
                <a:ea typeface="Noto Sans CJK SC"/>
                <a:cs typeface="Noto Sans Devanagari Md"/>
              </a:rPr>
              <a:t>h</a:t>
            </a:r>
            <a:r>
              <a:rPr b="1" sz="6600" lang="en-US" u="sng">
                <a:solidFill>
                  <a:srgbClr val="0000FF"/>
                </a:solidFill>
                <a:latin typeface="Noto Sans Devanagari Md"/>
                <a:ea typeface="Noto Sans CJK SC"/>
                <a:cs typeface="Noto Sans Devanagari Md"/>
              </a:rPr>
              <a:t>a</a:t>
            </a:r>
            <a:r>
              <a:rPr b="1" sz="6600" lang="en-US" u="sng">
                <a:solidFill>
                  <a:srgbClr val="0000FF"/>
                </a:solidFill>
                <a:latin typeface="Noto Sans Devanagari Md"/>
                <a:ea typeface="Noto Sans CJK SC"/>
                <a:cs typeface="Noto Sans Devanagari Md"/>
              </a:rPr>
              <a:t>n</a:t>
            </a:r>
            <a:r>
              <a:rPr b="1" sz="6600" lang="en-US" u="sng">
                <a:solidFill>
                  <a:srgbClr val="0000FF"/>
                </a:solidFill>
                <a:latin typeface="Noto Sans Devanagari Md"/>
                <a:ea typeface="Noto Sans CJK SC"/>
                <a:cs typeface="Noto Sans Devanagari Md"/>
              </a:rPr>
              <a:t>k</a:t>
            </a:r>
            <a:r>
              <a:rPr b="1" sz="6600" lang="en-US" u="sng">
                <a:solidFill>
                  <a:srgbClr val="0000FF"/>
                </a:solidFill>
                <a:latin typeface="Noto Sans Devanagari Md"/>
                <a:ea typeface="Noto Sans CJK SC"/>
                <a:cs typeface="Noto Sans Devanagari Md"/>
              </a:rPr>
              <a:t> </a:t>
            </a:r>
            <a:r>
              <a:rPr b="1" sz="6600" lang="en-US" u="sng">
                <a:solidFill>
                  <a:srgbClr val="0000FF"/>
                </a:solidFill>
                <a:latin typeface="Noto Sans Devanagari Md"/>
                <a:ea typeface="Noto Sans CJK SC"/>
                <a:cs typeface="Noto Sans Devanagari Md"/>
              </a:rPr>
              <a:t>y</a:t>
            </a:r>
            <a:r>
              <a:rPr b="1" sz="6600" lang="en-US" u="sng">
                <a:solidFill>
                  <a:srgbClr val="0000FF"/>
                </a:solidFill>
                <a:latin typeface="Noto Sans Devanagari Md"/>
                <a:ea typeface="Noto Sans CJK SC"/>
                <a:cs typeface="Noto Sans Devanagari Md"/>
              </a:rPr>
              <a:t>o</a:t>
            </a:r>
            <a:r>
              <a:rPr b="1" sz="6600" lang="en-US" u="sng">
                <a:solidFill>
                  <a:srgbClr val="0000FF"/>
                </a:solidFill>
                <a:latin typeface="Noto Sans Devanagari Md"/>
                <a:ea typeface="Noto Sans CJK SC"/>
                <a:cs typeface="Noto Sans Devanagari Md"/>
              </a:rPr>
              <a:t>u</a:t>
            </a:r>
            <a:endParaRPr b="1" sz="6600" lang="en-US" u="sng">
              <a:solidFill>
                <a:srgbClr val="0000FF"/>
              </a:solidFill>
              <a:latin typeface="Noto Sans Devanagari Md"/>
              <a:ea typeface="Noto Sans CJK SC"/>
              <a:cs typeface="Noto Sans Devanagari Md"/>
            </a:endParaRPr>
          </a:p>
        </p:txBody>
      </p:sp>
      <p:sp>
        <p:nvSpPr>
          <p:cNvPr id="1048587" name=""/>
          <p:cNvSpPr txBox="1"/>
          <p:nvPr/>
        </p:nvSpPr>
        <p:spPr>
          <a:xfrm>
            <a:off x="2122374" y="2666087"/>
            <a:ext cx="8714902" cy="2606040"/>
          </a:xfrm>
          <a:prstGeom prst="rect"/>
        </p:spPr>
        <p:txBody>
          <a:bodyPr rtlCol="0" wrap="square">
            <a:spAutoFit/>
          </a:bodyPr>
          <a:p>
            <a:pPr indent="-457200" marL="457200">
              <a:buFont typeface="Wingdings" charset="2"/>
              <a:buChar char="u"/>
            </a:pPr>
            <a:r>
              <a:rPr b="1" sz="2800" lang="en-US">
                <a:solidFill>
                  <a:srgbClr val="36363D"/>
                </a:solidFill>
              </a:rPr>
              <a:t>P</a:t>
            </a:r>
            <a:r>
              <a:rPr b="1" sz="2800" lang="en-US">
                <a:solidFill>
                  <a:srgbClr val="36363D"/>
                </a:solidFill>
              </a:rPr>
              <a:t>r</a:t>
            </a:r>
            <a:r>
              <a:rPr b="1" sz="2800" lang="en-US">
                <a:solidFill>
                  <a:srgbClr val="36363D"/>
                </a:solidFill>
              </a:rPr>
              <a:t>e</a:t>
            </a:r>
            <a:r>
              <a:rPr b="1" sz="2800" lang="en-US">
                <a:solidFill>
                  <a:srgbClr val="36363D"/>
                </a:solidFill>
              </a:rPr>
              <a:t>s</a:t>
            </a:r>
            <a:r>
              <a:rPr b="1" sz="2800" lang="en-US">
                <a:solidFill>
                  <a:srgbClr val="36363D"/>
                </a:solidFill>
              </a:rPr>
              <a:t>e</a:t>
            </a:r>
            <a:r>
              <a:rPr b="1" sz="2800" lang="en-US">
                <a:solidFill>
                  <a:srgbClr val="36363D"/>
                </a:solidFill>
              </a:rPr>
              <a:t>n</a:t>
            </a:r>
            <a:r>
              <a:rPr b="1" sz="2800" lang="en-US">
                <a:solidFill>
                  <a:srgbClr val="36363D"/>
                </a:solidFill>
              </a:rPr>
              <a:t>t</a:t>
            </a:r>
            <a:r>
              <a:rPr b="1" sz="2800" lang="en-US">
                <a:solidFill>
                  <a:srgbClr val="36363D"/>
                </a:solidFill>
              </a:rPr>
              <a:t>e</a:t>
            </a:r>
            <a:r>
              <a:rPr b="1" sz="2800" lang="en-US">
                <a:solidFill>
                  <a:srgbClr val="36363D"/>
                </a:solidFill>
              </a:rPr>
              <a:t>d</a:t>
            </a:r>
            <a:r>
              <a:rPr b="1" sz="2800" lang="en-US">
                <a:solidFill>
                  <a:srgbClr val="36363D"/>
                </a:solidFill>
              </a:rPr>
              <a:t> </a:t>
            </a:r>
            <a:r>
              <a:rPr b="1" sz="2800" lang="en-US">
                <a:solidFill>
                  <a:srgbClr val="36363D"/>
                </a:solidFill>
              </a:rPr>
              <a:t>b</a:t>
            </a:r>
            <a:r>
              <a:rPr b="1" sz="2800" lang="en-US">
                <a:solidFill>
                  <a:srgbClr val="36363D"/>
                </a:solidFill>
              </a:rPr>
              <a:t>y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: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 u="sng">
                <a:solidFill>
                  <a:srgbClr val="BF0000"/>
                </a:solidFill>
              </a:rPr>
              <a:t>F</a:t>
            </a:r>
            <a:r>
              <a:rPr b="1" sz="2800" lang="en-US" u="sng">
                <a:solidFill>
                  <a:srgbClr val="BF0000"/>
                </a:solidFill>
              </a:rPr>
              <a:t>A</a:t>
            </a:r>
            <a:r>
              <a:rPr b="1" sz="2800" lang="en-US" u="sng">
                <a:solidFill>
                  <a:srgbClr val="BF0000"/>
                </a:solidFill>
              </a:rPr>
              <a:t>I</a:t>
            </a:r>
            <a:r>
              <a:rPr b="1" sz="2800" lang="en-US" u="sng">
                <a:solidFill>
                  <a:srgbClr val="BF0000"/>
                </a:solidFill>
              </a:rPr>
              <a:t>Z</a:t>
            </a:r>
            <a:r>
              <a:rPr b="1" sz="2800" lang="en-US" u="sng">
                <a:solidFill>
                  <a:srgbClr val="BF0000"/>
                </a:solidFill>
              </a:rPr>
              <a:t>A</a:t>
            </a:r>
            <a:r>
              <a:rPr b="1" sz="2800" lang="en-US" u="sng">
                <a:solidFill>
                  <a:srgbClr val="BF0000"/>
                </a:solidFill>
              </a:rPr>
              <a:t>H</a:t>
            </a:r>
            <a:r>
              <a:rPr b="1" sz="2800" lang="en-US" u="sng">
                <a:solidFill>
                  <a:srgbClr val="BF0000"/>
                </a:solidFill>
              </a:rPr>
              <a:t> </a:t>
            </a:r>
            <a:r>
              <a:rPr b="1" sz="2800" lang="en-US" u="sng">
                <a:solidFill>
                  <a:srgbClr val="BF0000"/>
                </a:solidFill>
              </a:rPr>
              <a:t>R</a:t>
            </a:r>
            <a:r>
              <a:rPr b="1" sz="2800" lang="en-US" u="sng">
                <a:solidFill>
                  <a:srgbClr val="BF0000"/>
                </a:solidFill>
              </a:rPr>
              <a:t>.</a:t>
            </a:r>
            <a:r>
              <a:rPr b="1" sz="2800" lang="en-US" u="sng">
                <a:solidFill>
                  <a:srgbClr val="BF0000"/>
                </a:solidFill>
              </a:rPr>
              <a:t> </a:t>
            </a:r>
            <a:r>
              <a:rPr b="1" sz="2800" lang="en-US" u="sng">
                <a:solidFill>
                  <a:srgbClr val="BF0000"/>
                </a:solidFill>
              </a:rPr>
              <a:t>K</a:t>
            </a:r>
            <a:r>
              <a:rPr b="1" sz="2800" lang="en-US" u="sng">
                <a:solidFill>
                  <a:srgbClr val="BF0000"/>
                </a:solidFill>
              </a:rPr>
              <a:t>H</a:t>
            </a:r>
            <a:r>
              <a:rPr b="1" sz="2800" lang="en-US" u="sng">
                <a:solidFill>
                  <a:srgbClr val="BF0000"/>
                </a:solidFill>
              </a:rPr>
              <a:t>A</a:t>
            </a:r>
            <a:r>
              <a:rPr b="1" sz="2800" lang="en-US" u="sng">
                <a:solidFill>
                  <a:srgbClr val="BF0000"/>
                </a:solidFill>
              </a:rPr>
              <a:t>N</a:t>
            </a:r>
            <a:r>
              <a:rPr b="1" sz="2800" lang="en-US" u="sng">
                <a:solidFill>
                  <a:srgbClr val="BF0000"/>
                </a:solidFill>
              </a:rPr>
              <a:t>W</a:t>
            </a:r>
            <a:r>
              <a:rPr b="1" sz="2800" lang="en-US" u="sng">
                <a:solidFill>
                  <a:srgbClr val="BF0000"/>
                </a:solidFill>
              </a:rPr>
              <a:t>A</a:t>
            </a:r>
            <a:r>
              <a:rPr b="1" sz="2800" lang="en-US" u="sng">
                <a:solidFill>
                  <a:srgbClr val="BF0000"/>
                </a:solidFill>
              </a:rPr>
              <a:t>L</a:t>
            </a:r>
            <a:r>
              <a:rPr b="1" sz="2800" lang="en-US" u="sng">
                <a:solidFill>
                  <a:srgbClr val="BF0000"/>
                </a:solidFill>
              </a:rPr>
              <a:t>A</a:t>
            </a:r>
            <a:r>
              <a:rPr b="1" sz="2800" lang="en-US" u="sng">
                <a:solidFill>
                  <a:srgbClr val="BF0000"/>
                </a:solidFill>
              </a:rPr>
              <a:t> </a:t>
            </a:r>
            <a:endParaRPr b="1" sz="2800" lang="en-US" u="sng">
              <a:solidFill>
                <a:srgbClr val="BF0000"/>
              </a:solidFill>
            </a:endParaRPr>
          </a:p>
          <a:p>
            <a:pPr indent="0" marL="0">
              <a:buNone/>
            </a:pP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(</a:t>
            </a:r>
            <a:r>
              <a:rPr b="1" sz="2800" lang="en-US">
                <a:solidFill>
                  <a:srgbClr val="BF0000"/>
                </a:solidFill>
              </a:rPr>
              <a:t>S</a:t>
            </a:r>
            <a:r>
              <a:rPr b="1" sz="2800" lang="en-US">
                <a:solidFill>
                  <a:srgbClr val="BF0000"/>
                </a:solidFill>
              </a:rPr>
              <a:t>t</a:t>
            </a:r>
            <a:r>
              <a:rPr b="1" sz="2800" lang="en-US">
                <a:solidFill>
                  <a:srgbClr val="BF0000"/>
                </a:solidFill>
              </a:rPr>
              <a:t>u</a:t>
            </a:r>
            <a:r>
              <a:rPr b="1" sz="2800" lang="en-US">
                <a:solidFill>
                  <a:srgbClr val="BF0000"/>
                </a:solidFill>
              </a:rPr>
              <a:t>d</a:t>
            </a:r>
            <a:r>
              <a:rPr b="1" sz="2800" lang="en-US">
                <a:solidFill>
                  <a:srgbClr val="BF0000"/>
                </a:solidFill>
              </a:rPr>
              <a:t>e</a:t>
            </a:r>
            <a:r>
              <a:rPr b="1" sz="2800" lang="en-US">
                <a:solidFill>
                  <a:srgbClr val="BF0000"/>
                </a:solidFill>
              </a:rPr>
              <a:t>n</a:t>
            </a:r>
            <a:r>
              <a:rPr b="1" sz="2800" lang="en-US">
                <a:solidFill>
                  <a:srgbClr val="BF0000"/>
                </a:solidFill>
              </a:rPr>
              <a:t>t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o</a:t>
            </a:r>
            <a:r>
              <a:rPr b="1" sz="2800" lang="en-US">
                <a:solidFill>
                  <a:srgbClr val="BF0000"/>
                </a:solidFill>
              </a:rPr>
              <a:t>f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f</a:t>
            </a:r>
            <a:r>
              <a:rPr b="1" sz="2800" lang="en-US">
                <a:solidFill>
                  <a:srgbClr val="BF0000"/>
                </a:solidFill>
              </a:rPr>
              <a:t>i</a:t>
            </a:r>
            <a:r>
              <a:rPr b="1" sz="2800" lang="en-US">
                <a:solidFill>
                  <a:srgbClr val="BF0000"/>
                </a:solidFill>
              </a:rPr>
              <a:t>n</a:t>
            </a:r>
            <a:r>
              <a:rPr b="1" sz="2800" lang="en-US">
                <a:solidFill>
                  <a:srgbClr val="BF0000"/>
                </a:solidFill>
              </a:rPr>
              <a:t>a</a:t>
            </a:r>
            <a:r>
              <a:rPr b="1" sz="2800" lang="en-US">
                <a:solidFill>
                  <a:srgbClr val="BF0000"/>
                </a:solidFill>
              </a:rPr>
              <a:t>l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y</a:t>
            </a:r>
            <a:r>
              <a:rPr b="1" sz="2800" lang="en-US">
                <a:solidFill>
                  <a:srgbClr val="BF0000"/>
                </a:solidFill>
              </a:rPr>
              <a:t>e</a:t>
            </a:r>
            <a:r>
              <a:rPr b="1" sz="2800" lang="en-US">
                <a:solidFill>
                  <a:srgbClr val="BF0000"/>
                </a:solidFill>
              </a:rPr>
              <a:t>a</a:t>
            </a:r>
            <a:r>
              <a:rPr b="1" sz="2800" lang="en-US">
                <a:solidFill>
                  <a:srgbClr val="BF0000"/>
                </a:solidFill>
              </a:rPr>
              <a:t>r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a</a:t>
            </a:r>
            <a:r>
              <a:rPr b="1" sz="2800" lang="en-US">
                <a:solidFill>
                  <a:srgbClr val="BF0000"/>
                </a:solidFill>
              </a:rPr>
              <a:t>t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A</a:t>
            </a:r>
            <a:r>
              <a:rPr b="1" sz="2800" lang="en-US">
                <a:solidFill>
                  <a:srgbClr val="BF0000"/>
                </a:solidFill>
              </a:rPr>
              <a:t>h</a:t>
            </a:r>
            <a:r>
              <a:rPr b="1" sz="2800" lang="en-US">
                <a:solidFill>
                  <a:srgbClr val="BF0000"/>
                </a:solidFill>
              </a:rPr>
              <a:t>m</a:t>
            </a:r>
            <a:r>
              <a:rPr b="1" sz="2800" lang="en-US">
                <a:solidFill>
                  <a:srgbClr val="BF0000"/>
                </a:solidFill>
              </a:rPr>
              <a:t>e</a:t>
            </a:r>
            <a:r>
              <a:rPr b="1" sz="2800" lang="en-US">
                <a:solidFill>
                  <a:srgbClr val="BF0000"/>
                </a:solidFill>
              </a:rPr>
              <a:t>d</a:t>
            </a:r>
            <a:r>
              <a:rPr b="1" sz="2800" lang="en-US">
                <a:solidFill>
                  <a:srgbClr val="BF0000"/>
                </a:solidFill>
              </a:rPr>
              <a:t>a</a:t>
            </a:r>
            <a:r>
              <a:rPr b="1" sz="2800" lang="en-US">
                <a:solidFill>
                  <a:srgbClr val="BF0000"/>
                </a:solidFill>
              </a:rPr>
              <a:t>b</a:t>
            </a:r>
            <a:r>
              <a:rPr b="1" sz="2800" lang="en-US">
                <a:solidFill>
                  <a:srgbClr val="BF0000"/>
                </a:solidFill>
              </a:rPr>
              <a:t>a</a:t>
            </a:r>
            <a:r>
              <a:rPr b="1" sz="2800" lang="en-US">
                <a:solidFill>
                  <a:srgbClr val="BF0000"/>
                </a:solidFill>
              </a:rPr>
              <a:t>d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h</a:t>
            </a:r>
            <a:r>
              <a:rPr b="1" sz="2800" lang="en-US">
                <a:solidFill>
                  <a:srgbClr val="BF0000"/>
                </a:solidFill>
              </a:rPr>
              <a:t>o</a:t>
            </a:r>
            <a:r>
              <a:rPr b="1" sz="2800" lang="en-US">
                <a:solidFill>
                  <a:srgbClr val="BF0000"/>
                </a:solidFill>
              </a:rPr>
              <a:t>m</a:t>
            </a:r>
            <a:r>
              <a:rPr b="1" sz="2800" lang="en-US">
                <a:solidFill>
                  <a:srgbClr val="BF0000"/>
                </a:solidFill>
              </a:rPr>
              <a:t>e</a:t>
            </a:r>
            <a:r>
              <a:rPr b="1" sz="2800" lang="en-US">
                <a:solidFill>
                  <a:srgbClr val="BF0000"/>
                </a:solidFill>
              </a:rPr>
              <a:t>o</a:t>
            </a:r>
            <a:r>
              <a:rPr b="1" sz="2800" lang="en-US">
                <a:solidFill>
                  <a:srgbClr val="BF0000"/>
                </a:solidFill>
              </a:rPr>
              <a:t>p</a:t>
            </a:r>
            <a:r>
              <a:rPr b="1" sz="2800" lang="en-US">
                <a:solidFill>
                  <a:srgbClr val="BF0000"/>
                </a:solidFill>
              </a:rPr>
              <a:t>a</a:t>
            </a:r>
            <a:r>
              <a:rPr b="1" sz="2800" lang="en-US">
                <a:solidFill>
                  <a:srgbClr val="BF0000"/>
                </a:solidFill>
              </a:rPr>
              <a:t>t</a:t>
            </a:r>
            <a:r>
              <a:rPr b="1" sz="2800" lang="en-US">
                <a:solidFill>
                  <a:srgbClr val="BF0000"/>
                </a:solidFill>
              </a:rPr>
              <a:t>h</a:t>
            </a:r>
            <a:r>
              <a:rPr b="1" sz="2800" lang="en-US">
                <a:solidFill>
                  <a:srgbClr val="BF0000"/>
                </a:solidFill>
              </a:rPr>
              <a:t>i</a:t>
            </a:r>
            <a:r>
              <a:rPr b="1" sz="2800" lang="en-US">
                <a:solidFill>
                  <a:srgbClr val="BF0000"/>
                </a:solidFill>
              </a:rPr>
              <a:t>c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m</a:t>
            </a:r>
            <a:r>
              <a:rPr b="1" sz="2800" lang="en-US">
                <a:solidFill>
                  <a:srgbClr val="BF0000"/>
                </a:solidFill>
              </a:rPr>
              <a:t>e</a:t>
            </a:r>
            <a:r>
              <a:rPr b="1" sz="2800" lang="en-US">
                <a:solidFill>
                  <a:srgbClr val="BF0000"/>
                </a:solidFill>
              </a:rPr>
              <a:t>d</a:t>
            </a:r>
            <a:r>
              <a:rPr b="1" sz="2800" lang="en-US">
                <a:solidFill>
                  <a:srgbClr val="BF0000"/>
                </a:solidFill>
              </a:rPr>
              <a:t>i</a:t>
            </a:r>
            <a:r>
              <a:rPr b="1" sz="2800" lang="en-US">
                <a:solidFill>
                  <a:srgbClr val="BF0000"/>
                </a:solidFill>
              </a:rPr>
              <a:t>c</a:t>
            </a:r>
            <a:r>
              <a:rPr b="1" sz="2800" lang="en-US">
                <a:solidFill>
                  <a:srgbClr val="BF0000"/>
                </a:solidFill>
              </a:rPr>
              <a:t>a</a:t>
            </a:r>
            <a:r>
              <a:rPr b="1" sz="2800" lang="en-US">
                <a:solidFill>
                  <a:srgbClr val="BF0000"/>
                </a:solidFill>
              </a:rPr>
              <a:t>l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College)</a:t>
            </a:r>
            <a:endParaRPr b="1" sz="2800" lang="en-US">
              <a:solidFill>
                <a:srgbClr val="BF0000"/>
              </a:solidFill>
            </a:endParaRPr>
          </a:p>
          <a:p>
            <a:pPr indent="-457200" marL="457200">
              <a:buFont typeface="Wingdings" charset="2"/>
              <a:buChar char="u"/>
            </a:pPr>
            <a:r>
              <a:rPr b="1" sz="2800" lang="en-US">
                <a:solidFill>
                  <a:srgbClr val="36363D"/>
                </a:solidFill>
              </a:rPr>
              <a:t>U</a:t>
            </a:r>
            <a:r>
              <a:rPr b="1" sz="2800" lang="en-US">
                <a:solidFill>
                  <a:srgbClr val="36363D"/>
                </a:solidFill>
              </a:rPr>
              <a:t>n</a:t>
            </a:r>
            <a:r>
              <a:rPr b="1" sz="2800" lang="en-US">
                <a:solidFill>
                  <a:srgbClr val="36363D"/>
                </a:solidFill>
              </a:rPr>
              <a:t>d</a:t>
            </a:r>
            <a:r>
              <a:rPr b="1" sz="2800" lang="en-US">
                <a:solidFill>
                  <a:srgbClr val="36363D"/>
                </a:solidFill>
              </a:rPr>
              <a:t>e</a:t>
            </a:r>
            <a:r>
              <a:rPr b="1" sz="2800" lang="en-US">
                <a:solidFill>
                  <a:srgbClr val="36363D"/>
                </a:solidFill>
              </a:rPr>
              <a:t>r</a:t>
            </a:r>
            <a:r>
              <a:rPr b="1" sz="2800" lang="en-US">
                <a:solidFill>
                  <a:srgbClr val="36363D"/>
                </a:solidFill>
              </a:rPr>
              <a:t> </a:t>
            </a:r>
            <a:r>
              <a:rPr b="1" sz="2800" lang="en-US">
                <a:solidFill>
                  <a:srgbClr val="36363D"/>
                </a:solidFill>
              </a:rPr>
              <a:t>g</a:t>
            </a:r>
            <a:r>
              <a:rPr b="1" sz="2800" lang="en-US">
                <a:solidFill>
                  <a:srgbClr val="36363D"/>
                </a:solidFill>
              </a:rPr>
              <a:t>u</a:t>
            </a:r>
            <a:r>
              <a:rPr b="1" sz="2800" lang="en-US">
                <a:solidFill>
                  <a:srgbClr val="36363D"/>
                </a:solidFill>
              </a:rPr>
              <a:t>i</a:t>
            </a:r>
            <a:r>
              <a:rPr b="1" sz="2800" lang="en-US">
                <a:solidFill>
                  <a:srgbClr val="36363D"/>
                </a:solidFill>
              </a:rPr>
              <a:t>d</a:t>
            </a:r>
            <a:r>
              <a:rPr b="1" sz="2800" lang="en-US">
                <a:solidFill>
                  <a:srgbClr val="36363D"/>
                </a:solidFill>
              </a:rPr>
              <a:t>a</a:t>
            </a:r>
            <a:r>
              <a:rPr b="1" sz="2800" lang="en-US">
                <a:solidFill>
                  <a:srgbClr val="36363D"/>
                </a:solidFill>
              </a:rPr>
              <a:t>nce</a:t>
            </a:r>
            <a:r>
              <a:rPr b="1" sz="2800" lang="en-US">
                <a:solidFill>
                  <a:srgbClr val="36363D"/>
                </a:solidFill>
              </a:rPr>
              <a:t> </a:t>
            </a:r>
            <a:r>
              <a:rPr b="1" sz="2800" lang="en-US">
                <a:solidFill>
                  <a:srgbClr val="36363D"/>
                </a:solidFill>
              </a:rPr>
              <a:t>o</a:t>
            </a:r>
            <a:r>
              <a:rPr b="1" sz="2800" lang="en-US">
                <a:solidFill>
                  <a:srgbClr val="36363D"/>
                </a:solidFill>
              </a:rPr>
              <a:t>f</a:t>
            </a:r>
            <a:r>
              <a:rPr b="1" sz="2800" lang="en-US">
                <a:solidFill>
                  <a:srgbClr val="36363D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: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 u="sng">
                <a:solidFill>
                  <a:srgbClr val="BF0000"/>
                </a:solidFill>
              </a:rPr>
              <a:t>D</a:t>
            </a:r>
            <a:r>
              <a:rPr b="1" sz="2800" lang="en-US" u="sng">
                <a:solidFill>
                  <a:srgbClr val="BF0000"/>
                </a:solidFill>
              </a:rPr>
              <a:t>R</a:t>
            </a:r>
            <a:r>
              <a:rPr b="1" sz="2800" lang="en-US" u="sng">
                <a:solidFill>
                  <a:srgbClr val="BF0000"/>
                </a:solidFill>
              </a:rPr>
              <a:t>.</a:t>
            </a:r>
            <a:r>
              <a:rPr b="1" sz="2800" lang="en-US" u="sng">
                <a:solidFill>
                  <a:srgbClr val="BF0000"/>
                </a:solidFill>
              </a:rPr>
              <a:t> </a:t>
            </a:r>
            <a:r>
              <a:rPr b="1" sz="2800" lang="en-US" u="sng">
                <a:solidFill>
                  <a:srgbClr val="BF0000"/>
                </a:solidFill>
              </a:rPr>
              <a:t>T</a:t>
            </a:r>
            <a:r>
              <a:rPr b="1" sz="2800" lang="en-US" u="sng">
                <a:solidFill>
                  <a:srgbClr val="BF0000"/>
                </a:solidFill>
              </a:rPr>
              <a:t>E</a:t>
            </a:r>
            <a:r>
              <a:rPr b="1" sz="2800" lang="en-US" u="sng">
                <a:solidFill>
                  <a:srgbClr val="BF0000"/>
                </a:solidFill>
              </a:rPr>
              <a:t>J</a:t>
            </a:r>
            <a:r>
              <a:rPr b="1" sz="2800" lang="en-US" u="sng">
                <a:solidFill>
                  <a:srgbClr val="BF0000"/>
                </a:solidFill>
              </a:rPr>
              <a:t>A</a:t>
            </a:r>
            <a:r>
              <a:rPr b="1" sz="2800" lang="en-US" u="sng">
                <a:solidFill>
                  <a:srgbClr val="BF0000"/>
                </a:solidFill>
              </a:rPr>
              <a:t>L</a:t>
            </a:r>
            <a:r>
              <a:rPr b="1" sz="2800" lang="en-US" u="sng">
                <a:solidFill>
                  <a:srgbClr val="BF0000"/>
                </a:solidFill>
              </a:rPr>
              <a:t> </a:t>
            </a:r>
            <a:r>
              <a:rPr b="1" sz="2800" lang="en-US" u="sng">
                <a:solidFill>
                  <a:srgbClr val="BF0000"/>
                </a:solidFill>
              </a:rPr>
              <a:t>S</a:t>
            </a:r>
            <a:r>
              <a:rPr b="1" sz="2800" lang="en-US" u="sng">
                <a:solidFill>
                  <a:srgbClr val="BF0000"/>
                </a:solidFill>
              </a:rPr>
              <a:t>H</a:t>
            </a:r>
            <a:r>
              <a:rPr b="1" sz="2800" lang="en-US" u="sng">
                <a:solidFill>
                  <a:srgbClr val="BF0000"/>
                </a:solidFill>
              </a:rPr>
              <a:t>A</a:t>
            </a:r>
            <a:r>
              <a:rPr b="1" sz="2800" lang="en-US" u="sng">
                <a:solidFill>
                  <a:srgbClr val="BF0000"/>
                </a:solidFill>
              </a:rPr>
              <a:t>H</a:t>
            </a:r>
            <a:endParaRPr b="1" sz="2800" lang="en-US" u="sng">
              <a:solidFill>
                <a:srgbClr val="BF0000"/>
              </a:solidFill>
            </a:endParaRPr>
          </a:p>
          <a:p>
            <a:pPr indent="0" marL="0">
              <a:buNone/>
            </a:pP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(</a:t>
            </a:r>
            <a:r>
              <a:rPr b="1" sz="2800" lang="en-US">
                <a:solidFill>
                  <a:srgbClr val="BF0000"/>
                </a:solidFill>
              </a:rPr>
              <a:t>H</a:t>
            </a:r>
            <a:r>
              <a:rPr b="1" sz="2800" lang="en-US">
                <a:solidFill>
                  <a:srgbClr val="BF0000"/>
                </a:solidFill>
              </a:rPr>
              <a:t>.</a:t>
            </a:r>
            <a:r>
              <a:rPr b="1" sz="2800" lang="en-US">
                <a:solidFill>
                  <a:srgbClr val="BF0000"/>
                </a:solidFill>
              </a:rPr>
              <a:t>O</a:t>
            </a:r>
            <a:r>
              <a:rPr b="1" sz="2800" lang="en-US">
                <a:solidFill>
                  <a:srgbClr val="BF0000"/>
                </a:solidFill>
              </a:rPr>
              <a:t>.</a:t>
            </a:r>
            <a:r>
              <a:rPr b="1" sz="2800" lang="en-US">
                <a:solidFill>
                  <a:srgbClr val="BF0000"/>
                </a:solidFill>
              </a:rPr>
              <a:t>D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&amp;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P</a:t>
            </a:r>
            <a:r>
              <a:rPr b="1" sz="2800" lang="en-US">
                <a:solidFill>
                  <a:srgbClr val="BF0000"/>
                </a:solidFill>
              </a:rPr>
              <a:t>R</a:t>
            </a:r>
            <a:r>
              <a:rPr b="1" sz="2800" lang="en-US">
                <a:solidFill>
                  <a:srgbClr val="BF0000"/>
                </a:solidFill>
              </a:rPr>
              <a:t>O</a:t>
            </a:r>
            <a:r>
              <a:rPr b="1" sz="2800" lang="en-US">
                <a:solidFill>
                  <a:srgbClr val="BF0000"/>
                </a:solidFill>
              </a:rPr>
              <a:t>F</a:t>
            </a:r>
            <a:r>
              <a:rPr b="1" sz="2800" lang="en-US">
                <a:solidFill>
                  <a:srgbClr val="BF0000"/>
                </a:solidFill>
              </a:rPr>
              <a:t>E</a:t>
            </a:r>
            <a:r>
              <a:rPr b="1" sz="2800" lang="en-US">
                <a:solidFill>
                  <a:srgbClr val="BF0000"/>
                </a:solidFill>
              </a:rPr>
              <a:t>S</a:t>
            </a:r>
            <a:r>
              <a:rPr b="1" sz="2800" lang="en-US">
                <a:solidFill>
                  <a:srgbClr val="BF0000"/>
                </a:solidFill>
              </a:rPr>
              <a:t>S</a:t>
            </a:r>
            <a:r>
              <a:rPr b="1" sz="2800" lang="en-US">
                <a:solidFill>
                  <a:srgbClr val="BF0000"/>
                </a:solidFill>
              </a:rPr>
              <a:t>O</a:t>
            </a:r>
            <a:r>
              <a:rPr b="1" sz="2800" lang="en-US">
                <a:solidFill>
                  <a:srgbClr val="BF0000"/>
                </a:solidFill>
              </a:rPr>
              <a:t>R</a:t>
            </a:r>
            <a:r>
              <a:rPr b="1" sz="2800" lang="en-US">
                <a:solidFill>
                  <a:srgbClr val="BF0000"/>
                </a:solidFill>
              </a:rPr>
              <a:t>)</a:t>
            </a:r>
            <a:endParaRPr b="1" sz="2800" lang="en-US">
              <a:solidFill>
                <a:srgbClr val="BF0000"/>
              </a:solidFill>
            </a:endParaRPr>
          </a:p>
          <a:p>
            <a:pPr indent="0" marL="0">
              <a:buNone/>
            </a:pP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(</a:t>
            </a:r>
            <a:r>
              <a:rPr b="1" sz="2800" lang="en-US">
                <a:solidFill>
                  <a:srgbClr val="BF0000"/>
                </a:solidFill>
              </a:rPr>
              <a:t>Community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m</a:t>
            </a:r>
            <a:r>
              <a:rPr b="1" sz="2800" lang="en-US">
                <a:solidFill>
                  <a:srgbClr val="BF0000"/>
                </a:solidFill>
              </a:rPr>
              <a:t>e</a:t>
            </a:r>
            <a:r>
              <a:rPr b="1" sz="2800" lang="en-US">
                <a:solidFill>
                  <a:srgbClr val="BF0000"/>
                </a:solidFill>
              </a:rPr>
              <a:t>d</a:t>
            </a:r>
            <a:r>
              <a:rPr b="1" sz="2800" lang="en-US">
                <a:solidFill>
                  <a:srgbClr val="BF0000"/>
                </a:solidFill>
              </a:rPr>
              <a:t>i</a:t>
            </a:r>
            <a:r>
              <a:rPr b="1" sz="2800" lang="en-US">
                <a:solidFill>
                  <a:srgbClr val="BF0000"/>
                </a:solidFill>
              </a:rPr>
              <a:t>c</a:t>
            </a:r>
            <a:r>
              <a:rPr b="1" sz="2800" lang="en-US">
                <a:solidFill>
                  <a:srgbClr val="BF0000"/>
                </a:solidFill>
              </a:rPr>
              <a:t>i</a:t>
            </a:r>
            <a:r>
              <a:rPr b="1" sz="2800" lang="en-US">
                <a:solidFill>
                  <a:srgbClr val="BF0000"/>
                </a:solidFill>
              </a:rPr>
              <a:t>n</a:t>
            </a:r>
            <a:r>
              <a:rPr b="1" sz="2800" lang="en-US">
                <a:solidFill>
                  <a:srgbClr val="BF0000"/>
                </a:solidFill>
              </a:rPr>
              <a:t>e</a:t>
            </a:r>
            <a:r>
              <a:rPr b="1" sz="2800" lang="en-US">
                <a:solidFill>
                  <a:srgbClr val="BF0000"/>
                </a:solidFill>
              </a:rPr>
              <a:t> </a:t>
            </a:r>
            <a:r>
              <a:rPr b="1" sz="2800" lang="en-US">
                <a:solidFill>
                  <a:srgbClr val="BF0000"/>
                </a:solidFill>
              </a:rPr>
              <a:t>d</a:t>
            </a:r>
            <a:r>
              <a:rPr b="1" sz="2800" lang="en-US">
                <a:solidFill>
                  <a:srgbClr val="BF0000"/>
                </a:solidFill>
              </a:rPr>
              <a:t>e</a:t>
            </a:r>
            <a:r>
              <a:rPr b="1" sz="2800" lang="en-US">
                <a:solidFill>
                  <a:srgbClr val="BF0000"/>
                </a:solidFill>
              </a:rPr>
              <a:t>p</a:t>
            </a:r>
            <a:r>
              <a:rPr b="1" sz="2800" lang="en-US">
                <a:solidFill>
                  <a:srgbClr val="BF0000"/>
                </a:solidFill>
              </a:rPr>
              <a:t>a</a:t>
            </a:r>
            <a:r>
              <a:rPr b="1" sz="2800" lang="en-US">
                <a:solidFill>
                  <a:srgbClr val="BF0000"/>
                </a:solidFill>
              </a:rPr>
              <a:t>r</a:t>
            </a:r>
            <a:r>
              <a:rPr b="1" sz="2800" lang="en-US">
                <a:solidFill>
                  <a:srgbClr val="BF0000"/>
                </a:solidFill>
              </a:rPr>
              <a:t>t</a:t>
            </a:r>
            <a:r>
              <a:rPr b="1" sz="2800" lang="en-US">
                <a:solidFill>
                  <a:srgbClr val="BF0000"/>
                </a:solidFill>
              </a:rPr>
              <a:t>ment</a:t>
            </a:r>
            <a:r>
              <a:rPr b="1" sz="2800" lang="en-US">
                <a:solidFill>
                  <a:srgbClr val="BF0000"/>
                </a:solidFill>
              </a:rPr>
              <a:t>)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/>
      </p:grpSpPr>
      <p:pic>
        <p:nvPicPr>
          <p:cNvPr id="2097161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sp>
        <p:nvSpPr>
          <p:cNvPr id="1048594" name=""/>
          <p:cNvSpPr txBox="1"/>
          <p:nvPr/>
        </p:nvSpPr>
        <p:spPr>
          <a:xfrm>
            <a:off x="580407" y="0"/>
            <a:ext cx="10899074" cy="2225040"/>
          </a:xfrm>
          <a:prstGeom prst="rect"/>
        </p:spPr>
        <p:txBody>
          <a:bodyPr rtlCol="0" wrap="square">
            <a:spAutoFit/>
          </a:bodyPr>
          <a:p>
            <a:r>
              <a:rPr b="1" sz="3600" lang="en-US">
                <a:solidFill>
                  <a:srgbClr val="BF0000"/>
                </a:solidFill>
              </a:rPr>
              <a:t>S</a:t>
            </a:r>
            <a:r>
              <a:rPr b="1" sz="3600" lang="en-US">
                <a:solidFill>
                  <a:srgbClr val="BF0000"/>
                </a:solidFill>
              </a:rPr>
              <a:t>A</a:t>
            </a:r>
            <a:r>
              <a:rPr b="1" sz="3600" lang="en-US">
                <a:solidFill>
                  <a:srgbClr val="BF0000"/>
                </a:solidFill>
              </a:rPr>
              <a:t>R</a:t>
            </a:r>
            <a:r>
              <a:rPr b="1" sz="3600" lang="en-US">
                <a:solidFill>
                  <a:srgbClr val="BF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communicable 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 u="sng">
                <a:solidFill>
                  <a:srgbClr val="BF0000"/>
                </a:solidFill>
              </a:rPr>
              <a:t>c</a:t>
            </a:r>
            <a:r>
              <a:rPr b="1" sz="3600" lang="en-US" u="sng">
                <a:solidFill>
                  <a:srgbClr val="BF0000"/>
                </a:solidFill>
              </a:rPr>
              <a:t>o</a:t>
            </a:r>
            <a:r>
              <a:rPr b="1" sz="3600" lang="en-US" u="sng">
                <a:solidFill>
                  <a:srgbClr val="BF0000"/>
                </a:solidFill>
              </a:rPr>
              <a:t>r</a:t>
            </a:r>
            <a:r>
              <a:rPr b="1" sz="3600" lang="en-US" u="sng">
                <a:solidFill>
                  <a:srgbClr val="BF0000"/>
                </a:solidFill>
              </a:rPr>
              <a:t>o</a:t>
            </a:r>
            <a:r>
              <a:rPr b="1" sz="3600" lang="en-US" u="sng">
                <a:solidFill>
                  <a:srgbClr val="BF0000"/>
                </a:solidFill>
              </a:rPr>
              <a:t>n</a:t>
            </a:r>
            <a:r>
              <a:rPr b="1" sz="3600" lang="en-US" u="sng">
                <a:solidFill>
                  <a:srgbClr val="BF0000"/>
                </a:solidFill>
              </a:rPr>
              <a:t>a</a:t>
            </a:r>
            <a:r>
              <a:rPr b="1" sz="3600" lang="en-US" u="sng">
                <a:solidFill>
                  <a:srgbClr val="BF0000"/>
                </a:solidFill>
              </a:rPr>
              <a:t> </a:t>
            </a:r>
            <a:r>
              <a:rPr b="1" sz="3600" lang="en-US" u="sng">
                <a:solidFill>
                  <a:srgbClr val="BF0000"/>
                </a:solidFill>
              </a:rPr>
              <a:t>v</a:t>
            </a:r>
            <a:r>
              <a:rPr b="1" sz="3600" lang="en-US" u="sng">
                <a:solidFill>
                  <a:srgbClr val="BF0000"/>
                </a:solidFill>
              </a:rPr>
              <a:t>i</a:t>
            </a:r>
            <a:r>
              <a:rPr b="1" sz="3600" lang="en-US" u="sng">
                <a:solidFill>
                  <a:srgbClr val="BF0000"/>
                </a:solidFill>
              </a:rPr>
              <a:t>r</a:t>
            </a:r>
            <a:r>
              <a:rPr b="1" sz="3600" lang="en-US" u="sng">
                <a:solidFill>
                  <a:srgbClr val="BF0000"/>
                </a:solidFill>
              </a:rPr>
              <a:t>u</a:t>
            </a:r>
            <a:r>
              <a:rPr b="1" sz="3600" lang="en-US" u="sng">
                <a:solidFill>
                  <a:srgbClr val="BF0000"/>
                </a:solidFill>
              </a:rPr>
              <a:t>s</a:t>
            </a:r>
            <a:r>
              <a:rPr b="1" sz="3600" lang="en-US" u="sng">
                <a:solidFill>
                  <a:srgbClr val="BF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previously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recognised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595" name=""/>
          <p:cNvSpPr txBox="1"/>
          <p:nvPr/>
        </p:nvSpPr>
        <p:spPr>
          <a:xfrm>
            <a:off x="580407" y="2258825"/>
            <a:ext cx="7556000" cy="878839"/>
          </a:xfrm>
          <a:prstGeom prst="rect"/>
        </p:spPr>
        <p:txBody>
          <a:bodyPr rtlCol="0" wrap="square">
            <a:spAutoFit/>
          </a:bodyPr>
          <a:p>
            <a:r>
              <a:rPr b="1" sz="4400" i="0" lang="en-US" u="sng">
                <a:solidFill>
                  <a:srgbClr val="000080"/>
                </a:solidFill>
                <a:latin typeface="Dancing Script"/>
                <a:ea typeface="Droid Sans Fallback"/>
                <a:cs typeface="Dancing Script"/>
              </a:rPr>
              <a:t>P</a:t>
            </a:r>
            <a:r>
              <a:rPr b="1" sz="4400" i="0" lang="en-US" u="sng">
                <a:solidFill>
                  <a:srgbClr val="000080"/>
                </a:solidFill>
                <a:latin typeface="Dancing Script"/>
                <a:ea typeface="Droid Sans Fallback"/>
                <a:cs typeface="Dancing Script"/>
              </a:rPr>
              <a:t>r</a:t>
            </a:r>
            <a:r>
              <a:rPr b="1" sz="4400" i="0" lang="en-US" u="sng">
                <a:solidFill>
                  <a:srgbClr val="000080"/>
                </a:solidFill>
                <a:latin typeface="Dancing Script"/>
                <a:ea typeface="Droid Sans Fallback"/>
                <a:cs typeface="Dancing Script"/>
              </a:rPr>
              <a:t>o</a:t>
            </a:r>
            <a:r>
              <a:rPr b="1" sz="4400" i="0" lang="en-US" u="sng">
                <a:solidFill>
                  <a:srgbClr val="000080"/>
                </a:solidFill>
                <a:latin typeface="Dancing Script"/>
                <a:ea typeface="Droid Sans Fallback"/>
                <a:cs typeface="Dancing Script"/>
              </a:rPr>
              <a:t>b</a:t>
            </a:r>
            <a:r>
              <a:rPr b="1" sz="4400" i="0" lang="en-US" u="sng">
                <a:solidFill>
                  <a:srgbClr val="000080"/>
                </a:solidFill>
                <a:latin typeface="Dancing Script"/>
                <a:ea typeface="Droid Sans Fallback"/>
                <a:cs typeface="Dancing Script"/>
              </a:rPr>
              <a:t>l</a:t>
            </a:r>
            <a:r>
              <a:rPr b="1" sz="4400" i="0" lang="en-US" u="sng">
                <a:solidFill>
                  <a:srgbClr val="000080"/>
                </a:solidFill>
                <a:latin typeface="Dancing Script"/>
                <a:ea typeface="Droid Sans Fallback"/>
                <a:cs typeface="Dancing Script"/>
              </a:rPr>
              <a:t>e</a:t>
            </a:r>
            <a:r>
              <a:rPr b="1" sz="4400" i="0" lang="en-US" u="sng">
                <a:solidFill>
                  <a:srgbClr val="000080"/>
                </a:solidFill>
                <a:latin typeface="Dancing Script"/>
                <a:ea typeface="Droid Sans Fallback"/>
                <a:cs typeface="Dancing Script"/>
              </a:rPr>
              <a:t>m</a:t>
            </a:r>
            <a:r>
              <a:rPr b="1" sz="4400" i="0" lang="en-US" u="sng">
                <a:solidFill>
                  <a:srgbClr val="000080"/>
                </a:solidFill>
                <a:latin typeface="Dancing Script"/>
                <a:ea typeface="Droid Sans Fallback"/>
                <a:cs typeface="Dancing Script"/>
              </a:rPr>
              <a:t> </a:t>
            </a:r>
            <a:r>
              <a:rPr b="1" sz="4400" i="0" lang="en-US" u="sng">
                <a:solidFill>
                  <a:srgbClr val="000080"/>
                </a:solidFill>
                <a:latin typeface="Dancing Script"/>
                <a:ea typeface="Droid Sans Fallback"/>
                <a:cs typeface="Dancing Script"/>
              </a:rPr>
              <a:t>s</a:t>
            </a:r>
            <a:r>
              <a:rPr b="1" sz="4400" i="0" lang="en-US" u="sng">
                <a:solidFill>
                  <a:srgbClr val="000080"/>
                </a:solidFill>
                <a:latin typeface="Dancing Script"/>
                <a:ea typeface="Droid Sans Fallback"/>
                <a:cs typeface="Dancing Script"/>
              </a:rPr>
              <a:t>t</a:t>
            </a:r>
            <a:r>
              <a:rPr b="1" sz="4400" i="0" lang="en-US" u="sng">
                <a:solidFill>
                  <a:srgbClr val="000080"/>
                </a:solidFill>
                <a:latin typeface="Dancing Script"/>
                <a:ea typeface="Droid Sans Fallback"/>
                <a:cs typeface="Dancing Script"/>
              </a:rPr>
              <a:t>a</a:t>
            </a:r>
            <a:r>
              <a:rPr b="1" sz="4400" i="0" lang="en-US" u="sng">
                <a:solidFill>
                  <a:srgbClr val="000080"/>
                </a:solidFill>
                <a:latin typeface="Dancing Script"/>
                <a:ea typeface="Droid Sans Fallback"/>
                <a:cs typeface="Dancing Script"/>
              </a:rPr>
              <a:t>t</a:t>
            </a:r>
            <a:r>
              <a:rPr b="1" sz="4400" i="0" lang="en-US" u="sng">
                <a:solidFill>
                  <a:srgbClr val="000080"/>
                </a:solidFill>
                <a:latin typeface="Dancing Script"/>
                <a:ea typeface="Droid Sans Fallback"/>
                <a:cs typeface="Dancing Script"/>
              </a:rPr>
              <a:t>e</a:t>
            </a:r>
            <a:r>
              <a:rPr b="1" sz="4400" i="0" lang="en-US" u="sng">
                <a:solidFill>
                  <a:srgbClr val="000080"/>
                </a:solidFill>
                <a:latin typeface="Dancing Script"/>
                <a:ea typeface="Droid Sans Fallback"/>
                <a:cs typeface="Dancing Script"/>
              </a:rPr>
              <a:t>ment</a:t>
            </a:r>
            <a:r>
              <a:rPr b="1" sz="4400" i="0" lang="en-US" u="sng">
                <a:solidFill>
                  <a:srgbClr val="000080"/>
                </a:solidFill>
                <a:latin typeface="Dancing Script"/>
                <a:ea typeface="Droid Sans Fallback"/>
                <a:cs typeface="Dancing Script"/>
              </a:rPr>
              <a:t> </a:t>
            </a:r>
            <a:r>
              <a:rPr b="1" sz="4400" i="0" lang="en-US" u="sng">
                <a:solidFill>
                  <a:srgbClr val="000080"/>
                </a:solidFill>
                <a:latin typeface="Dancing Script"/>
                <a:ea typeface="Droid Sans Fallback"/>
                <a:cs typeface="Dancing Script"/>
              </a:rPr>
              <a:t>:</a:t>
            </a:r>
            <a:endParaRPr b="1" sz="4400" i="0" lang="en-US" u="sng">
              <a:solidFill>
                <a:srgbClr val="000080"/>
              </a:solidFill>
              <a:latin typeface="Dancing Script"/>
              <a:ea typeface="Droid Sans Fallback"/>
              <a:cs typeface="Dancing Script"/>
            </a:endParaRPr>
          </a:p>
        </p:txBody>
      </p:sp>
      <p:sp>
        <p:nvSpPr>
          <p:cNvPr id="1048596" name=""/>
          <p:cNvSpPr txBox="1"/>
          <p:nvPr/>
        </p:nvSpPr>
        <p:spPr>
          <a:xfrm>
            <a:off x="580407" y="3137664"/>
            <a:ext cx="9755408" cy="4358639"/>
          </a:xfrm>
          <a:prstGeom prst="rect"/>
        </p:spPr>
        <p:txBody>
          <a:bodyPr rtlCol="0" wrap="square">
            <a:spAutoFit/>
          </a:bodyPr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k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China </a:t>
            </a:r>
            <a:r>
              <a:rPr b="1" sz="3600" lang="en-US">
                <a:solidFill>
                  <a:srgbClr val="000000"/>
                </a:solidFill>
              </a:rPr>
              <a:t>,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2</a:t>
            </a:r>
            <a:r>
              <a:rPr b="1" sz="3600" lang="en-US">
                <a:solidFill>
                  <a:srgbClr val="000000"/>
                </a:solidFill>
              </a:rPr>
              <a:t>0</a:t>
            </a:r>
            <a:r>
              <a:rPr b="1" sz="3600" lang="en-US">
                <a:solidFill>
                  <a:srgbClr val="000000"/>
                </a:solidFill>
              </a:rPr>
              <a:t>0</a:t>
            </a:r>
            <a:r>
              <a:rPr b="1" sz="3600" lang="en-US">
                <a:solidFill>
                  <a:srgbClr val="000000"/>
                </a:solidFill>
              </a:rPr>
              <a:t>2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Hong </a:t>
            </a:r>
            <a:r>
              <a:rPr b="1" sz="3600" lang="en-US">
                <a:solidFill>
                  <a:srgbClr val="000000"/>
                </a:solidFill>
              </a:rPr>
              <a:t>-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Kong,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,</a:t>
            </a:r>
            <a:r>
              <a:rPr b="1" sz="3600" lang="en-US">
                <a:solidFill>
                  <a:srgbClr val="000000"/>
                </a:solidFill>
              </a:rPr>
              <a:t>Vietnam,</a:t>
            </a:r>
            <a:r>
              <a:rPr b="1" sz="3600" lang="en-US">
                <a:solidFill>
                  <a:srgbClr val="000000"/>
                </a:solidFill>
              </a:rPr>
              <a:t>Taiwan,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August </a:t>
            </a:r>
            <a:r>
              <a:rPr b="1" sz="3600" lang="en-US">
                <a:solidFill>
                  <a:srgbClr val="000000"/>
                </a:solidFill>
              </a:rPr>
              <a:t>2</a:t>
            </a:r>
            <a:r>
              <a:rPr b="1" sz="3600" lang="en-US">
                <a:solidFill>
                  <a:srgbClr val="000000"/>
                </a:solidFill>
              </a:rPr>
              <a:t>0</a:t>
            </a:r>
            <a:r>
              <a:rPr b="1" sz="3600" lang="en-US">
                <a:solidFill>
                  <a:srgbClr val="000000"/>
                </a:solidFill>
              </a:rPr>
              <a:t>0</a:t>
            </a:r>
            <a:r>
              <a:rPr b="1" sz="3600" lang="en-US">
                <a:solidFill>
                  <a:srgbClr val="000000"/>
                </a:solidFill>
              </a:rPr>
              <a:t>3</a:t>
            </a:r>
            <a:r>
              <a:rPr b="1" sz="3600" lang="en-US">
                <a:solidFill>
                  <a:srgbClr val="000000"/>
                </a:solidFill>
              </a:rPr>
              <a:t>,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8</a:t>
            </a:r>
            <a:r>
              <a:rPr b="1" sz="3600" lang="en-US">
                <a:solidFill>
                  <a:srgbClr val="000000"/>
                </a:solidFill>
              </a:rPr>
              <a:t>4</a:t>
            </a:r>
            <a:r>
              <a:rPr b="1" sz="3600" lang="en-US">
                <a:solidFill>
                  <a:srgbClr val="000000"/>
                </a:solidFill>
              </a:rPr>
              <a:t>2</a:t>
            </a:r>
            <a:r>
              <a:rPr b="1" sz="3600" lang="en-US">
                <a:solidFill>
                  <a:srgbClr val="000000"/>
                </a:solidFill>
              </a:rPr>
              <a:t>2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3</a:t>
            </a:r>
            <a:r>
              <a:rPr b="1" sz="3600" lang="en-US">
                <a:solidFill>
                  <a:srgbClr val="000000"/>
                </a:solidFill>
              </a:rPr>
              <a:t>0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9</a:t>
            </a:r>
            <a:r>
              <a:rPr b="1" sz="3600" lang="en-US">
                <a:solidFill>
                  <a:srgbClr val="000000"/>
                </a:solidFill>
              </a:rPr>
              <a:t>1</a:t>
            </a:r>
            <a:r>
              <a:rPr b="1" sz="3600" lang="en-US">
                <a:solidFill>
                  <a:srgbClr val="000000"/>
                </a:solidFill>
              </a:rPr>
              <a:t>6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ies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 </a:t>
            </a:r>
            <a:endParaRPr b="1" sz="36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/>
      </p:grpSpPr>
      <p:pic>
        <p:nvPicPr>
          <p:cNvPr id="2097162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sp>
        <p:nvSpPr>
          <p:cNvPr id="1048597" name=""/>
          <p:cNvSpPr txBox="1"/>
          <p:nvPr/>
        </p:nvSpPr>
        <p:spPr>
          <a:xfrm>
            <a:off x="457009" y="0"/>
            <a:ext cx="6200314" cy="878840"/>
          </a:xfrm>
          <a:prstGeom prst="rect"/>
        </p:spPr>
        <p:txBody>
          <a:bodyPr rtlCol="0" wrap="square">
            <a:spAutoFit/>
          </a:bodyPr>
          <a:p>
            <a:pPr indent="-571500" marL="571500">
              <a:buFont typeface="Wingdings" charset="2"/>
              <a:buChar char="u"/>
            </a:pP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I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n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c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u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bation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 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p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e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r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i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o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d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 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:</a:t>
            </a:r>
            <a:endParaRPr b="1" sz="4400" lang="en-US" u="sng">
              <a:solidFill>
                <a:srgbClr val="0000FF"/>
              </a:solidFill>
              <a:latin typeface="Dancing Script"/>
              <a:cs typeface="Dancing Script"/>
            </a:endParaRPr>
          </a:p>
        </p:txBody>
      </p:sp>
      <p:sp>
        <p:nvSpPr>
          <p:cNvPr id="1048598" name=""/>
          <p:cNvSpPr txBox="1"/>
          <p:nvPr/>
        </p:nvSpPr>
        <p:spPr>
          <a:xfrm>
            <a:off x="1552709" y="1085994"/>
            <a:ext cx="9086583" cy="624840"/>
          </a:xfrm>
          <a:prstGeom prst="rect"/>
        </p:spPr>
        <p:txBody>
          <a:bodyPr rtlCol="0" wrap="square">
            <a:spAutoFit/>
          </a:bodyPr>
          <a:p>
            <a:pPr indent="-457200" marL="4572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800000"/>
                </a:solidFill>
              </a:rPr>
              <a:t>2</a:t>
            </a:r>
            <a:r>
              <a:rPr b="1" sz="3600" lang="en-US">
                <a:solidFill>
                  <a:srgbClr val="800000"/>
                </a:solidFill>
              </a:rPr>
              <a:t> </a:t>
            </a:r>
            <a:r>
              <a:rPr b="1" sz="3600" lang="en-US">
                <a:solidFill>
                  <a:srgbClr val="800000"/>
                </a:solidFill>
              </a:rPr>
              <a:t>t</a:t>
            </a:r>
            <a:r>
              <a:rPr b="1" sz="3600" lang="en-US">
                <a:solidFill>
                  <a:srgbClr val="800000"/>
                </a:solidFill>
              </a:rPr>
              <a:t>o</a:t>
            </a:r>
            <a:r>
              <a:rPr b="1" sz="3600" lang="en-US">
                <a:solidFill>
                  <a:srgbClr val="800000"/>
                </a:solidFill>
              </a:rPr>
              <a:t> </a:t>
            </a:r>
            <a:r>
              <a:rPr b="1" sz="3600" lang="en-US">
                <a:solidFill>
                  <a:srgbClr val="800000"/>
                </a:solidFill>
              </a:rPr>
              <a:t>7</a:t>
            </a:r>
            <a:r>
              <a:rPr b="1" sz="3600" lang="en-US">
                <a:solidFill>
                  <a:srgbClr val="800000"/>
                </a:solidFill>
              </a:rPr>
              <a:t> </a:t>
            </a:r>
            <a:r>
              <a:rPr b="1" sz="3600" lang="en-US">
                <a:solidFill>
                  <a:srgbClr val="800000"/>
                </a:solidFill>
              </a:rPr>
              <a:t>d</a:t>
            </a:r>
            <a:r>
              <a:rPr b="1" sz="3600" lang="en-US">
                <a:solidFill>
                  <a:srgbClr val="800000"/>
                </a:solidFill>
              </a:rPr>
              <a:t>a</a:t>
            </a:r>
            <a:r>
              <a:rPr b="1" sz="3600" lang="en-US">
                <a:solidFill>
                  <a:srgbClr val="800000"/>
                </a:solidFill>
              </a:rPr>
              <a:t>y</a:t>
            </a:r>
            <a:r>
              <a:rPr b="1" sz="3600" lang="en-US">
                <a:solidFill>
                  <a:srgbClr val="8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,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3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5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</p:txBody>
      </p:sp>
      <p:sp>
        <p:nvSpPr>
          <p:cNvPr id="1048599" name=""/>
          <p:cNvSpPr txBox="1"/>
          <p:nvPr/>
        </p:nvSpPr>
        <p:spPr>
          <a:xfrm>
            <a:off x="457009" y="1917987"/>
            <a:ext cx="7384627" cy="878840"/>
          </a:xfrm>
          <a:prstGeom prst="rect"/>
        </p:spPr>
        <p:txBody>
          <a:bodyPr rtlCol="0" wrap="square">
            <a:spAutoFit/>
          </a:bodyPr>
          <a:p>
            <a:pPr indent="-571500" marL="571500">
              <a:buFont typeface="Wingdings" charset="2"/>
              <a:buChar char="u"/>
            </a:pP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M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o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d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e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 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o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f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 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t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r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a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n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s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m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i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s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s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i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o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n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 </a:t>
            </a:r>
            <a:r>
              <a:rPr b="1" sz="4400" lang="en-US" u="sng">
                <a:solidFill>
                  <a:srgbClr val="0000FF"/>
                </a:solidFill>
                <a:latin typeface="Dancing Script"/>
                <a:cs typeface="Dancing Script"/>
              </a:rPr>
              <a:t>:</a:t>
            </a:r>
            <a:endParaRPr b="1" sz="4400" lang="en-US" u="sng">
              <a:solidFill>
                <a:srgbClr val="0000FF"/>
              </a:solidFill>
              <a:latin typeface="Dancing Script"/>
              <a:cs typeface="Dancing Script"/>
            </a:endParaRPr>
          </a:p>
        </p:txBody>
      </p:sp>
      <p:sp>
        <p:nvSpPr>
          <p:cNvPr id="1048600" name=""/>
          <p:cNvSpPr txBox="1"/>
          <p:nvPr/>
        </p:nvSpPr>
        <p:spPr>
          <a:xfrm>
            <a:off x="742046" y="2796827"/>
            <a:ext cx="10707908" cy="3825240"/>
          </a:xfrm>
          <a:prstGeom prst="rect"/>
        </p:spPr>
        <p:txBody>
          <a:bodyPr rtlCol="0" wrap="square">
            <a:spAutoFit/>
          </a:bodyPr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ion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,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atory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-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ssion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k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800000"/>
                </a:solidFill>
              </a:rPr>
              <a:t>h</a:t>
            </a:r>
            <a:r>
              <a:rPr b="1" sz="3600" lang="en-US">
                <a:solidFill>
                  <a:srgbClr val="800000"/>
                </a:solidFill>
              </a:rPr>
              <a:t>o</a:t>
            </a:r>
            <a:r>
              <a:rPr b="1" sz="3600" lang="en-US">
                <a:solidFill>
                  <a:srgbClr val="800000"/>
                </a:solidFill>
              </a:rPr>
              <a:t>r</a:t>
            </a:r>
            <a:r>
              <a:rPr b="1" sz="3600" lang="en-US">
                <a:solidFill>
                  <a:srgbClr val="800000"/>
                </a:solidFill>
              </a:rPr>
              <a:t>s</a:t>
            </a:r>
            <a:r>
              <a:rPr b="1" sz="3600" lang="en-US">
                <a:solidFill>
                  <a:srgbClr val="800000"/>
                </a:solidFill>
              </a:rPr>
              <a:t>e</a:t>
            </a:r>
            <a:r>
              <a:rPr b="1" sz="3600" lang="en-US">
                <a:solidFill>
                  <a:srgbClr val="800000"/>
                </a:solidFill>
              </a:rPr>
              <a:t>s</a:t>
            </a:r>
            <a:r>
              <a:rPr b="1" sz="3600" lang="en-US">
                <a:solidFill>
                  <a:srgbClr val="800000"/>
                </a:solidFill>
              </a:rPr>
              <a:t>h</a:t>
            </a:r>
            <a:r>
              <a:rPr b="1" sz="3600" lang="en-US">
                <a:solidFill>
                  <a:srgbClr val="800000"/>
                </a:solidFill>
              </a:rPr>
              <a:t>o</a:t>
            </a:r>
            <a:r>
              <a:rPr b="1" sz="3600" lang="en-US">
                <a:solidFill>
                  <a:srgbClr val="800000"/>
                </a:solidFill>
              </a:rPr>
              <a:t>e</a:t>
            </a:r>
            <a:r>
              <a:rPr b="1" sz="3600" lang="en-US">
                <a:solidFill>
                  <a:srgbClr val="800000"/>
                </a:solidFill>
              </a:rPr>
              <a:t> </a:t>
            </a:r>
            <a:r>
              <a:rPr b="1" sz="3600" lang="en-US">
                <a:solidFill>
                  <a:srgbClr val="800000"/>
                </a:solidFill>
              </a:rPr>
              <a:t>ba</a:t>
            </a:r>
            <a:r>
              <a:rPr b="1" sz="3600" lang="en-US">
                <a:solidFill>
                  <a:srgbClr val="800000"/>
                </a:solidFill>
              </a:rPr>
              <a:t>t.</a:t>
            </a:r>
            <a:endParaRPr b="1" sz="3600" lang="en-US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571266">
            <a:off x="297997" y="59284"/>
            <a:ext cx="11865158" cy="7197216"/>
          </a:xfrm>
          <a:prstGeom prst="rect"/>
        </p:spPr>
      </p:pic>
    </p:spTree>
  </p:cSld>
  <p:clrMapOvr>
    <a:masterClrMapping/>
  </p:clrMapOvr>
  <p:transition spd="slow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/>
      </p:grpSpPr>
      <p:pic>
        <p:nvPicPr>
          <p:cNvPr id="2097164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sp>
        <p:nvSpPr>
          <p:cNvPr id="1048601" name=""/>
          <p:cNvSpPr txBox="1"/>
          <p:nvPr/>
        </p:nvSpPr>
        <p:spPr>
          <a:xfrm>
            <a:off x="981013" y="1568378"/>
            <a:ext cx="10229972" cy="3291840"/>
          </a:xfrm>
          <a:prstGeom prst="rect"/>
        </p:spPr>
        <p:txBody>
          <a:bodyPr rtlCol="0" wrap="square">
            <a:spAutoFit/>
          </a:bodyPr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SARS 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&amp;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 u="sng">
                <a:solidFill>
                  <a:srgbClr val="BF0000"/>
                </a:solidFill>
              </a:rPr>
              <a:t>4</a:t>
            </a:r>
            <a:r>
              <a:rPr b="1" sz="3600" lang="en-US" u="sng">
                <a:solidFill>
                  <a:srgbClr val="BF0000"/>
                </a:solidFill>
              </a:rPr>
              <a:t> </a:t>
            </a:r>
            <a:r>
              <a:rPr b="1" sz="3600" lang="en-US" u="sng">
                <a:solidFill>
                  <a:srgbClr val="BF0000"/>
                </a:solidFill>
              </a:rPr>
              <a:t>d</a:t>
            </a:r>
            <a:r>
              <a:rPr b="1" sz="3600" lang="en-US" u="sng">
                <a:solidFill>
                  <a:srgbClr val="BF0000"/>
                </a:solidFill>
              </a:rPr>
              <a:t>a</a:t>
            </a:r>
            <a:r>
              <a:rPr b="1" sz="3600" lang="en-US" u="sng">
                <a:solidFill>
                  <a:srgbClr val="BF0000"/>
                </a:solidFill>
              </a:rPr>
              <a:t>y</a:t>
            </a:r>
            <a:r>
              <a:rPr b="1" sz="3600" lang="en-US" u="sng">
                <a:solidFill>
                  <a:srgbClr val="BF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2</a:t>
            </a:r>
            <a:r>
              <a:rPr b="1" sz="3600" lang="en-US">
                <a:solidFill>
                  <a:srgbClr val="000000"/>
                </a:solidFill>
              </a:rPr>
              <a:t>4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perature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&amp;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x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/>
      </p:grpSpPr>
      <p:pic>
        <p:nvPicPr>
          <p:cNvPr id="2097165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sp>
        <p:nvSpPr>
          <p:cNvPr id="1048602" name="矩形 14"/>
          <p:cNvSpPr/>
          <p:nvPr/>
        </p:nvSpPr>
        <p:spPr>
          <a:xfrm>
            <a:off x="7375525" y="0"/>
            <a:ext cx="192088" cy="6858000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3" name="矩形 15"/>
          <p:cNvSpPr/>
          <p:nvPr/>
        </p:nvSpPr>
        <p:spPr>
          <a:xfrm>
            <a:off x="9809163" y="0"/>
            <a:ext cx="193675" cy="6858000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4" name=""/>
          <p:cNvSpPr txBox="1"/>
          <p:nvPr/>
        </p:nvSpPr>
        <p:spPr>
          <a:xfrm>
            <a:off x="547751" y="186485"/>
            <a:ext cx="9455086" cy="1082040"/>
          </a:xfrm>
          <a:prstGeom prst="rect"/>
        </p:spPr>
        <p:txBody>
          <a:bodyPr rtlCol="0" wrap="square">
            <a:spAutoFit/>
          </a:bodyPr>
          <a:p>
            <a:pPr indent="-571500" marL="571500">
              <a:buFont typeface="Wingdings" charset="2"/>
              <a:buChar char="u"/>
            </a:pP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C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l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i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n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i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c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a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l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 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c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a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s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e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 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d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e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f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i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n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i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tion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 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o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f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 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S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A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R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S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 </a:t>
            </a:r>
            <a:r>
              <a:rPr b="1" sz="5400" lang="en-US" u="sng">
                <a:solidFill>
                  <a:srgbClr val="0000FF"/>
                </a:solidFill>
                <a:latin typeface="Dancing Script"/>
                <a:cs typeface="Dancing Script"/>
              </a:rPr>
              <a:t>: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05" name=""/>
          <p:cNvSpPr txBox="1"/>
          <p:nvPr/>
        </p:nvSpPr>
        <p:spPr>
          <a:xfrm>
            <a:off x="547751" y="1921118"/>
            <a:ext cx="11081763" cy="5730239"/>
          </a:xfrm>
          <a:prstGeom prst="rect"/>
        </p:spPr>
        <p:txBody>
          <a:bodyPr rtlCol="0" wrap="square">
            <a:spAutoFit/>
          </a:bodyPr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F46D43"/>
                </a:solidFill>
              </a:rPr>
              <a:t>f</a:t>
            </a:r>
            <a:r>
              <a:rPr b="1" sz="3600" lang="en-US">
                <a:solidFill>
                  <a:srgbClr val="F46D43"/>
                </a:solidFill>
              </a:rPr>
              <a:t>e</a:t>
            </a:r>
            <a:r>
              <a:rPr b="1" sz="3600" lang="en-US">
                <a:solidFill>
                  <a:srgbClr val="F46D43"/>
                </a:solidFill>
              </a:rPr>
              <a:t>v</a:t>
            </a:r>
            <a:r>
              <a:rPr b="1" sz="3600" lang="en-US">
                <a:solidFill>
                  <a:srgbClr val="F46D43"/>
                </a:solidFill>
              </a:rPr>
              <a:t>e</a:t>
            </a:r>
            <a:r>
              <a:rPr b="1" sz="3600" lang="en-US">
                <a:solidFill>
                  <a:srgbClr val="F46D43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F46D43"/>
                </a:solidFill>
              </a:rPr>
              <a:t>l</a:t>
            </a:r>
            <a:r>
              <a:rPr b="1" sz="3600" lang="en-US">
                <a:solidFill>
                  <a:srgbClr val="F46D43"/>
                </a:solidFill>
              </a:rPr>
              <a:t>u</a:t>
            </a:r>
            <a:r>
              <a:rPr b="1" sz="3600" lang="en-US">
                <a:solidFill>
                  <a:srgbClr val="F46D43"/>
                </a:solidFill>
              </a:rPr>
              <a:t>n</a:t>
            </a:r>
            <a:r>
              <a:rPr b="1" sz="3600" lang="en-US">
                <a:solidFill>
                  <a:srgbClr val="F46D43"/>
                </a:solidFill>
              </a:rPr>
              <a:t>g</a:t>
            </a:r>
            <a:r>
              <a:rPr b="1" sz="3600" lang="en-US">
                <a:solidFill>
                  <a:srgbClr val="F46D43"/>
                </a:solidFill>
              </a:rPr>
              <a:t> </a:t>
            </a:r>
            <a:r>
              <a:rPr b="1" sz="3600" lang="en-US">
                <a:solidFill>
                  <a:srgbClr val="F46D43"/>
                </a:solidFill>
              </a:rPr>
              <a:t>i</a:t>
            </a:r>
            <a:r>
              <a:rPr b="1" sz="3600" lang="en-US">
                <a:solidFill>
                  <a:srgbClr val="F46D43"/>
                </a:solidFill>
              </a:rPr>
              <a:t>n</a:t>
            </a:r>
            <a:r>
              <a:rPr b="1" sz="3600" lang="en-US">
                <a:solidFill>
                  <a:srgbClr val="F46D43"/>
                </a:solidFill>
              </a:rPr>
              <a:t>f</a:t>
            </a:r>
            <a:r>
              <a:rPr b="1" sz="3600" lang="en-US">
                <a:solidFill>
                  <a:srgbClr val="F46D43"/>
                </a:solidFill>
              </a:rPr>
              <a:t>i</a:t>
            </a:r>
            <a:r>
              <a:rPr b="1" sz="3600" lang="en-US">
                <a:solidFill>
                  <a:srgbClr val="F46D43"/>
                </a:solidFill>
              </a:rPr>
              <a:t>l</a:t>
            </a:r>
            <a:r>
              <a:rPr b="1" sz="3600" lang="en-US">
                <a:solidFill>
                  <a:srgbClr val="F46D43"/>
                </a:solidFill>
              </a:rPr>
              <a:t>t</a:t>
            </a:r>
            <a:r>
              <a:rPr b="1" sz="3600" lang="en-US">
                <a:solidFill>
                  <a:srgbClr val="F46D43"/>
                </a:solidFill>
              </a:rPr>
              <a:t>e</a:t>
            </a:r>
            <a:r>
              <a:rPr b="1" sz="3600" lang="en-US">
                <a:solidFill>
                  <a:srgbClr val="F46D43"/>
                </a:solidFill>
              </a:rPr>
              <a:t>r</a:t>
            </a:r>
            <a:r>
              <a:rPr b="1" sz="3600" lang="en-US">
                <a:solidFill>
                  <a:srgbClr val="F46D43"/>
                </a:solidFill>
              </a:rPr>
              <a:t>a</a:t>
            </a:r>
            <a:r>
              <a:rPr b="1" sz="3600" lang="en-US">
                <a:solidFill>
                  <a:srgbClr val="F46D43"/>
                </a:solidFill>
              </a:rPr>
              <a:t>t</a:t>
            </a:r>
            <a:r>
              <a:rPr b="1" sz="3600" lang="en-US">
                <a:solidFill>
                  <a:srgbClr val="F46D43"/>
                </a:solidFill>
              </a:rPr>
              <a:t>e</a:t>
            </a:r>
            <a:r>
              <a:rPr b="1" sz="3600" lang="en-US">
                <a:solidFill>
                  <a:srgbClr val="F46D43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or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ble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ative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x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endParaRPr b="1" sz="36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/>
      </p:grpSpPr>
      <p:pic>
        <p:nvPicPr>
          <p:cNvPr id="2097166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sp>
        <p:nvSpPr>
          <p:cNvPr id="1048606" name="矩形 73"/>
          <p:cNvSpPr/>
          <p:nvPr/>
        </p:nvSpPr>
        <p:spPr>
          <a:xfrm>
            <a:off x="12072938" y="1030288"/>
            <a:ext cx="119063" cy="4702175"/>
          </a:xfrm>
          <a:prstGeom prst="rect"/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7" name=""/>
          <p:cNvSpPr txBox="1"/>
          <p:nvPr/>
        </p:nvSpPr>
        <p:spPr>
          <a:xfrm>
            <a:off x="1288838" y="0"/>
            <a:ext cx="8791363" cy="955041"/>
          </a:xfrm>
          <a:prstGeom prst="rect"/>
        </p:spPr>
        <p:txBody>
          <a:bodyPr rtlCol="0" wrap="square">
            <a:spAutoFit/>
          </a:bodyPr>
          <a:p>
            <a:pPr indent="-685800" marL="685800">
              <a:buFont typeface="Wingdings" charset="2"/>
              <a:buChar char="u"/>
            </a:pPr>
            <a:r>
              <a:rPr b="1" sz="4800" lang="en-US">
                <a:solidFill>
                  <a:srgbClr val="C00000"/>
                </a:solidFill>
                <a:latin typeface="Dancing Script"/>
                <a:cs typeface="Dancing Script"/>
              </a:rPr>
              <a:t>D</a:t>
            </a:r>
            <a:r>
              <a:rPr b="1" sz="4800" lang="en-US">
                <a:solidFill>
                  <a:srgbClr val="C00000"/>
                </a:solidFill>
                <a:latin typeface="Dancing Script"/>
                <a:cs typeface="Dancing Script"/>
              </a:rPr>
              <a:t>i</a:t>
            </a:r>
            <a:r>
              <a:rPr b="1" sz="4800" lang="en-US">
                <a:solidFill>
                  <a:srgbClr val="C00000"/>
                </a:solidFill>
                <a:latin typeface="Dancing Script"/>
                <a:cs typeface="Dancing Script"/>
              </a:rPr>
              <a:t>a</a:t>
            </a:r>
            <a:r>
              <a:rPr b="1" sz="4800" lang="en-US">
                <a:solidFill>
                  <a:srgbClr val="C00000"/>
                </a:solidFill>
                <a:latin typeface="Dancing Script"/>
                <a:cs typeface="Dancing Script"/>
              </a:rPr>
              <a:t>g</a:t>
            </a:r>
            <a:r>
              <a:rPr b="1" sz="4800" lang="en-US">
                <a:solidFill>
                  <a:srgbClr val="C00000"/>
                </a:solidFill>
                <a:latin typeface="Dancing Script"/>
                <a:cs typeface="Dancing Script"/>
              </a:rPr>
              <a:t>n</a:t>
            </a:r>
            <a:r>
              <a:rPr b="1" sz="4800" lang="en-US">
                <a:solidFill>
                  <a:srgbClr val="C00000"/>
                </a:solidFill>
                <a:latin typeface="Dancing Script"/>
                <a:cs typeface="Dancing Script"/>
              </a:rPr>
              <a:t>o</a:t>
            </a:r>
            <a:r>
              <a:rPr b="1" sz="4800" lang="en-US">
                <a:solidFill>
                  <a:srgbClr val="C00000"/>
                </a:solidFill>
                <a:latin typeface="Dancing Script"/>
                <a:cs typeface="Dancing Script"/>
              </a:rPr>
              <a:t>stic</a:t>
            </a:r>
            <a:r>
              <a:rPr b="1" sz="4800" lang="en-US">
                <a:solidFill>
                  <a:srgbClr val="C00000"/>
                </a:solidFill>
                <a:latin typeface="Dancing Script"/>
                <a:cs typeface="Dancing Script"/>
              </a:rPr>
              <a:t> </a:t>
            </a:r>
            <a:r>
              <a:rPr b="1" sz="4800" lang="en-US">
                <a:solidFill>
                  <a:srgbClr val="C00000"/>
                </a:solidFill>
                <a:latin typeface="Dancing Script"/>
                <a:cs typeface="Dancing Script"/>
              </a:rPr>
              <a:t>t</a:t>
            </a:r>
            <a:r>
              <a:rPr b="1" sz="4800" lang="en-US">
                <a:solidFill>
                  <a:srgbClr val="C00000"/>
                </a:solidFill>
                <a:latin typeface="Dancing Script"/>
                <a:cs typeface="Dancing Script"/>
              </a:rPr>
              <a:t>e</a:t>
            </a:r>
            <a:r>
              <a:rPr b="1" sz="4800" lang="en-US">
                <a:solidFill>
                  <a:srgbClr val="C00000"/>
                </a:solidFill>
                <a:latin typeface="Dancing Script"/>
                <a:cs typeface="Dancing Script"/>
              </a:rPr>
              <a:t>s</a:t>
            </a:r>
            <a:r>
              <a:rPr b="1" sz="4800" lang="en-US">
                <a:solidFill>
                  <a:srgbClr val="C00000"/>
                </a:solidFill>
                <a:latin typeface="Dancing Script"/>
                <a:cs typeface="Dancing Script"/>
              </a:rPr>
              <a:t>t</a:t>
            </a:r>
            <a:r>
              <a:rPr b="1" sz="4800" lang="en-US">
                <a:solidFill>
                  <a:srgbClr val="C00000"/>
                </a:solidFill>
                <a:latin typeface="Dancing Script"/>
                <a:cs typeface="Dancing Script"/>
              </a:rPr>
              <a:t>s</a:t>
            </a:r>
            <a:r>
              <a:rPr b="1" sz="4800" lang="en-US">
                <a:solidFill>
                  <a:srgbClr val="C00000"/>
                </a:solidFill>
                <a:latin typeface="Dancing Script"/>
                <a:cs typeface="Dancing Script"/>
              </a:rPr>
              <a:t> </a:t>
            </a:r>
            <a:r>
              <a:rPr b="1" sz="4800" lang="en-US">
                <a:solidFill>
                  <a:srgbClr val="C00000"/>
                </a:solidFill>
                <a:latin typeface="Dancing Script"/>
                <a:cs typeface="Dancing Script"/>
              </a:rPr>
              <a:t>:</a:t>
            </a:r>
            <a:endParaRPr b="1" sz="4800" lang="en-US">
              <a:solidFill>
                <a:srgbClr val="C00000"/>
              </a:solidFill>
              <a:latin typeface="Dancing Script"/>
              <a:cs typeface="Dancing Script"/>
            </a:endParaRPr>
          </a:p>
        </p:txBody>
      </p:sp>
      <p:sp>
        <p:nvSpPr>
          <p:cNvPr id="1048608" name=""/>
          <p:cNvSpPr txBox="1"/>
          <p:nvPr/>
        </p:nvSpPr>
        <p:spPr>
          <a:xfrm>
            <a:off x="535062" y="743893"/>
            <a:ext cx="11537875" cy="6492240"/>
          </a:xfrm>
          <a:prstGeom prst="rect"/>
        </p:spPr>
        <p:txBody>
          <a:bodyPr rtlCol="0" wrap="square">
            <a:spAutoFit/>
          </a:bodyPr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tional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nscript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nscript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:</a:t>
            </a:r>
            <a:endParaRPr b="1" sz="3600" lang="en-US">
              <a:solidFill>
                <a:srgbClr val="000000"/>
              </a:solidFill>
            </a:endParaRPr>
          </a:p>
          <a:p>
            <a:pPr indent="-742950" marL="742950">
              <a:buFont typeface="+mj-ea"/>
              <a:buAutoNum type="circleNumDbPlain" startAt="1"/>
            </a:pP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2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different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(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&amp;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)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  <a:p>
            <a:pPr indent="-742950" marL="742950">
              <a:buFont typeface="+mj-ea"/>
              <a:buAutoNum type="circleNumDbPlain" startAt="1"/>
            </a:pP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specimens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2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more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sion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  <a:p>
            <a:pPr indent="-742950" marL="742950">
              <a:buFont typeface="+mj-ea"/>
              <a:buAutoNum type="circleNumDbPlain" startAt="1"/>
            </a:pP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x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2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-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-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sion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  <a:p>
            <a:pPr indent="-742950" marL="742950">
              <a:buFont typeface="+mj-ea"/>
              <a:buAutoNum type="circleNumDbPlain" startAt="1"/>
            </a:pP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endParaRPr b="1" sz="3600" lang="en-US">
              <a:solidFill>
                <a:srgbClr val="000000"/>
              </a:solidFill>
            </a:endParaRPr>
          </a:p>
          <a:p>
            <a:pPr indent="-742950" marL="742950">
              <a:buFont typeface="+mj-ea"/>
              <a:buAutoNum type="circleNumDbPlain" startAt="1"/>
            </a:pPr>
            <a:endParaRPr b="1" sz="36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/>
      </p:grpSpPr>
      <p:pic>
        <p:nvPicPr>
          <p:cNvPr id="2097167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sp>
        <p:nvSpPr>
          <p:cNvPr id="1048609" name="矩形 11"/>
          <p:cNvSpPr/>
          <p:nvPr/>
        </p:nvSpPr>
        <p:spPr>
          <a:xfrm>
            <a:off x="0" y="2314575"/>
            <a:ext cx="12192000" cy="2343150"/>
          </a:xfrm>
          <a:prstGeom prst="rect"/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10" name=""/>
          <p:cNvSpPr txBox="1"/>
          <p:nvPr/>
        </p:nvSpPr>
        <p:spPr>
          <a:xfrm>
            <a:off x="147487" y="221081"/>
            <a:ext cx="10996999" cy="1818640"/>
          </a:xfrm>
          <a:prstGeom prst="rect"/>
        </p:spPr>
        <p:txBody>
          <a:bodyPr rtlCol="0" wrap="square">
            <a:spAutoFit/>
          </a:bodyPr>
          <a:p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E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n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z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y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m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e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 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l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i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n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k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e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d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 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i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m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m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u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n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o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s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o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r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b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e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n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t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 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a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s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s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a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y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(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E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L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I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S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A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)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 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a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n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d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 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immunofluorescent 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a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s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s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a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y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 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(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I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F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A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)</a:t>
            </a:r>
            <a:r>
              <a:rPr b="1" sz="4800" lang="en-US" u="sng">
                <a:solidFill>
                  <a:srgbClr val="000080"/>
                </a:solidFill>
                <a:latin typeface="Dancing Script"/>
                <a:cs typeface="Dancing Script"/>
              </a:rPr>
              <a:t>: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11" name=""/>
          <p:cNvSpPr txBox="1"/>
          <p:nvPr/>
        </p:nvSpPr>
        <p:spPr>
          <a:xfrm>
            <a:off x="-103547" y="2039721"/>
            <a:ext cx="5943598" cy="9692640"/>
          </a:xfrm>
          <a:prstGeom prst="rect"/>
        </p:spPr>
        <p:txBody>
          <a:bodyPr rtlCol="0" wrap="square">
            <a:spAutoFit/>
          </a:bodyPr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,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convalesce</a:t>
            </a:r>
            <a:r>
              <a:rPr b="1" sz="3600" lang="en-US">
                <a:solidFill>
                  <a:srgbClr val="000000"/>
                </a:solidFill>
              </a:rPr>
              <a:t>nt</a:t>
            </a:r>
            <a:r>
              <a:rPr b="1" sz="3600" lang="en-US">
                <a:solidFill>
                  <a:srgbClr val="000000"/>
                </a:solidFill>
              </a:rPr>
              <a:t>-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,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neously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endParaRPr b="1" sz="3600" lang="en-US">
              <a:solidFill>
                <a:srgbClr val="000000"/>
              </a:solidFill>
            </a:endParaRPr>
          </a:p>
          <a:p>
            <a:pPr indent="-457200" marL="457200">
              <a:buFont typeface="Arial"/>
              <a:buChar char="•"/>
            </a:pP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4</a:t>
            </a:r>
            <a:r>
              <a:rPr b="1" sz="3600" lang="en-US">
                <a:solidFill>
                  <a:srgbClr val="000000"/>
                </a:solidFill>
              </a:rPr>
              <a:t>-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against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-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-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&amp;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convalescent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-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serum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(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)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,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aneously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endParaRPr b="1" sz="3600" lang="en-US">
              <a:solidFill>
                <a:srgbClr val="000000"/>
              </a:solidFill>
            </a:endParaRPr>
          </a:p>
        </p:txBody>
      </p:sp>
      <p:sp>
        <p:nvSpPr>
          <p:cNvPr id="1048612" name=""/>
          <p:cNvSpPr txBox="1"/>
          <p:nvPr/>
        </p:nvSpPr>
        <p:spPr>
          <a:xfrm>
            <a:off x="6557398" y="371089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/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7085">
            <a:off x="5952826" y="2057636"/>
            <a:ext cx="5880033" cy="4618346"/>
          </a:xfrm>
          <a:prstGeom prst="rect"/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/>
      </p:grpSpPr>
      <p:pic>
        <p:nvPicPr>
          <p:cNvPr id="2097169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5727" r="16841" b="26530"/>
          <a:stretch>
            <a:fillRect/>
          </a:stretch>
        </p:blipFill>
        <p:spPr>
          <a:xfrm>
            <a:off x="0" y="-323835"/>
            <a:ext cx="12192000" cy="6858000"/>
          </a:xfrm>
          <a:prstGeom prst="rect"/>
          <a:noFill/>
          <a:ln w="9525">
            <a:noFill/>
          </a:ln>
        </p:spPr>
      </p:pic>
      <p:cxnSp>
        <p:nvCxnSpPr>
          <p:cNvPr id="3145728" name="直接连接符 18"/>
          <p:cNvCxnSpPr>
            <a:cxnSpLocks/>
          </p:cNvCxnSpPr>
          <p:nvPr/>
        </p:nvCxnSpPr>
        <p:spPr>
          <a:xfrm>
            <a:off x="1072878" y="-1074159"/>
            <a:ext cx="0" cy="148890"/>
          </a:xfrm>
          <a:prstGeom prst="line"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7153">
            <a:off x="6084455" y="1256707"/>
            <a:ext cx="6107545" cy="4659003"/>
          </a:xfrm>
          <a:prstGeom prst="rect"/>
        </p:spPr>
      </p:pic>
      <p:sp>
        <p:nvSpPr>
          <p:cNvPr id="1048613" name=""/>
          <p:cNvSpPr txBox="1"/>
          <p:nvPr/>
        </p:nvSpPr>
        <p:spPr>
          <a:xfrm>
            <a:off x="201987" y="606788"/>
            <a:ext cx="5227893" cy="5958840"/>
          </a:xfrm>
          <a:prstGeom prst="rect"/>
        </p:spPr>
        <p:txBody>
          <a:bodyPr rtlCol="0" wrap="square">
            <a:spAutoFit/>
          </a:bodyPr>
          <a:p>
            <a:pPr indent="0" marL="0">
              <a:buNone/>
            </a:pPr>
            <a:endParaRPr b="1" sz="3600" lang="en-US">
              <a:solidFill>
                <a:srgbClr val="000000"/>
              </a:solidFill>
            </a:endParaRPr>
          </a:p>
          <a:p>
            <a:pPr indent="-571500" marL="571500">
              <a:buFont typeface="Wingdings" charset="2"/>
              <a:buChar char="l"/>
            </a:pP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4</a:t>
            </a:r>
            <a:r>
              <a:rPr b="1" sz="3600" lang="en-US">
                <a:solidFill>
                  <a:srgbClr val="000000"/>
                </a:solidFill>
              </a:rPr>
              <a:t>-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f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g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y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against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-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o</a:t>
            </a:r>
            <a:r>
              <a:rPr b="1" sz="3600" lang="en-US">
                <a:solidFill>
                  <a:srgbClr val="000000"/>
                </a:solidFill>
              </a:rPr>
              <a:t>V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b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w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-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&amp;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convalescent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-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h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serum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c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n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(</a:t>
            </a:r>
            <a:r>
              <a:rPr b="1" sz="3600" lang="en-US">
                <a:solidFill>
                  <a:srgbClr val="000000"/>
                </a:solidFill>
              </a:rPr>
              <a:t>p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r</a:t>
            </a:r>
            <a:r>
              <a:rPr b="1" sz="3600" lang="en-US">
                <a:solidFill>
                  <a:srgbClr val="000000"/>
                </a:solidFill>
              </a:rPr>
              <a:t>a</a:t>
            </a:r>
            <a:r>
              <a:rPr b="1" sz="3600" lang="en-US">
                <a:solidFill>
                  <a:srgbClr val="000000"/>
                </a:solidFill>
              </a:rPr>
              <a:t>)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,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e</a:t>
            </a:r>
            <a:r>
              <a:rPr b="1" sz="3600" lang="en-US">
                <a:solidFill>
                  <a:srgbClr val="000000"/>
                </a:solidFill>
              </a:rPr>
              <a:t>d</a:t>
            </a:r>
            <a:r>
              <a:rPr b="1" sz="3600" lang="en-US">
                <a:solidFill>
                  <a:srgbClr val="000000"/>
                </a:solidFill>
              </a:rPr>
              <a:t> </a:t>
            </a:r>
            <a:r>
              <a:rPr b="1" sz="3600" lang="en-US">
                <a:solidFill>
                  <a:srgbClr val="000000"/>
                </a:solidFill>
              </a:rPr>
              <a:t>s</a:t>
            </a:r>
            <a:r>
              <a:rPr b="1" sz="3600" lang="en-US">
                <a:solidFill>
                  <a:srgbClr val="000000"/>
                </a:solidFill>
              </a:rPr>
              <a:t>i</a:t>
            </a:r>
            <a:r>
              <a:rPr b="1" sz="3600" lang="en-US">
                <a:solidFill>
                  <a:srgbClr val="000000"/>
                </a:solidFill>
              </a:rPr>
              <a:t>m</a:t>
            </a:r>
            <a:r>
              <a:rPr b="1" sz="3600" lang="en-US">
                <a:solidFill>
                  <a:srgbClr val="000000"/>
                </a:solidFill>
              </a:rPr>
              <a:t>u</a:t>
            </a:r>
            <a:r>
              <a:rPr b="1" sz="3600" lang="en-US">
                <a:solidFill>
                  <a:srgbClr val="000000"/>
                </a:solidFill>
              </a:rPr>
              <a:t>l</a:t>
            </a:r>
            <a:r>
              <a:rPr b="1" sz="3600" lang="en-US">
                <a:solidFill>
                  <a:srgbClr val="000000"/>
                </a:solidFill>
              </a:rPr>
              <a:t>t</a:t>
            </a:r>
            <a:r>
              <a:rPr b="1" sz="3600" lang="en-US">
                <a:solidFill>
                  <a:srgbClr val="000000"/>
                </a:solidFill>
              </a:rPr>
              <a:t>aneously</a:t>
            </a:r>
            <a:r>
              <a:rPr b="1" sz="36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/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Presentation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ZhuLong</dc:creator>
  <cp:lastModifiedBy>11</cp:lastModifiedBy>
  <dcterms:created xsi:type="dcterms:W3CDTF">2016-01-09T00:02:00Z</dcterms:created>
  <dcterms:modified xsi:type="dcterms:W3CDTF">2020-10-11T12:30:32Z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