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84" r:id="rId6"/>
    <p:sldId id="293" r:id="rId7"/>
    <p:sldId id="295" r:id="rId8"/>
    <p:sldId id="296" r:id="rId9"/>
    <p:sldId id="261" r:id="rId10"/>
    <p:sldId id="262" r:id="rId11"/>
    <p:sldId id="279" r:id="rId12"/>
    <p:sldId id="285" r:id="rId13"/>
    <p:sldId id="305" r:id="rId14"/>
    <p:sldId id="306" r:id="rId15"/>
    <p:sldId id="264" r:id="rId16"/>
    <p:sldId id="280" r:id="rId17"/>
    <p:sldId id="283" r:id="rId18"/>
    <p:sldId id="268" r:id="rId19"/>
    <p:sldId id="286" r:id="rId20"/>
    <p:sldId id="297" r:id="rId21"/>
    <p:sldId id="287" r:id="rId22"/>
    <p:sldId id="289" r:id="rId23"/>
    <p:sldId id="294" r:id="rId24"/>
    <p:sldId id="288" r:id="rId25"/>
    <p:sldId id="292" r:id="rId26"/>
    <p:sldId id="271" r:id="rId27"/>
    <p:sldId id="273" r:id="rId28"/>
    <p:sldId id="298" r:id="rId29"/>
    <p:sldId id="299" r:id="rId30"/>
    <p:sldId id="281" r:id="rId31"/>
    <p:sldId id="300" r:id="rId32"/>
    <p:sldId id="301" r:id="rId33"/>
    <p:sldId id="302" r:id="rId34"/>
    <p:sldId id="303" r:id="rId35"/>
    <p:sldId id="304" r:id="rId36"/>
    <p:sldId id="307"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7" autoAdjust="0"/>
    <p:restoredTop sz="94660"/>
  </p:normalViewPr>
  <p:slideViewPr>
    <p:cSldViewPr>
      <p:cViewPr>
        <p:scale>
          <a:sx n="82" d="100"/>
          <a:sy n="82" d="100"/>
        </p:scale>
        <p:origin x="-1478"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606FF6-F576-43E5-8BDF-A6282B73EBCA}" type="datetimeFigureOut">
              <a:rPr lang="en-US" smtClean="0"/>
              <a:pPr/>
              <a:t>12/11/2019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457CCB-623B-46FB-A0A6-C51C1CAED38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606FF6-F576-43E5-8BDF-A6282B73EBCA}" type="datetimeFigureOut">
              <a:rPr lang="en-US" smtClean="0"/>
              <a:pPr/>
              <a:t>12/11/2019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57CCB-623B-46FB-A0A6-C51C1CAED38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362200"/>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800" b="0" i="0" u="none" strike="noStrike" cap="none" normalizeH="0" baseline="0" dirty="0" err="1" smtClean="0">
                <a:ln>
                  <a:noFill/>
                </a:ln>
                <a:solidFill>
                  <a:schemeClr val="tx1"/>
                </a:solidFill>
                <a:effectLst/>
                <a:latin typeface="Elephant" pitchFamily="18" charset="0"/>
                <a:ea typeface="Calibri" pitchFamily="34" charset="0"/>
                <a:cs typeface="Mangal" pitchFamily="18" charset="0"/>
              </a:rPr>
              <a:t>Ruta</a:t>
            </a:r>
            <a:r>
              <a:rPr kumimoji="0" lang="en-US" sz="4800" b="0" i="0" u="none" strike="noStrike" cap="none" normalizeH="0" baseline="0" dirty="0" smtClean="0">
                <a:ln>
                  <a:noFill/>
                </a:ln>
                <a:solidFill>
                  <a:schemeClr val="tx1"/>
                </a:solidFill>
                <a:effectLst/>
                <a:latin typeface="Elephant" pitchFamily="18" charset="0"/>
                <a:ea typeface="Calibri" pitchFamily="34" charset="0"/>
                <a:cs typeface="Mangal" pitchFamily="18" charset="0"/>
              </a:rPr>
              <a:t> </a:t>
            </a:r>
            <a:r>
              <a:rPr kumimoji="0" lang="en-US" sz="4800" b="0" i="0" u="none" strike="noStrike" cap="none" normalizeH="0" baseline="0" dirty="0" err="1" smtClean="0">
                <a:ln>
                  <a:noFill/>
                </a:ln>
                <a:solidFill>
                  <a:schemeClr val="tx1"/>
                </a:solidFill>
                <a:effectLst/>
                <a:latin typeface="Elephant" pitchFamily="18" charset="0"/>
                <a:ea typeface="Calibri" pitchFamily="34" charset="0"/>
                <a:cs typeface="Mangal" pitchFamily="18" charset="0"/>
              </a:rPr>
              <a:t>Graveolens</a:t>
            </a:r>
            <a:endParaRPr kumimoji="0" lang="en-US" sz="4800" b="0" i="0" u="none" strike="noStrike" cap="none" normalizeH="0" baseline="0" dirty="0" smtClean="0">
              <a:ln>
                <a:noFill/>
              </a:ln>
              <a:solidFill>
                <a:schemeClr val="tx1"/>
              </a:solidFill>
              <a:effectLst/>
              <a:latin typeface="Elephant" pitchFamily="18" charset="0"/>
              <a:ea typeface="Calibri" pitchFamily="34" charset="0"/>
              <a:cs typeface="Mangal" pitchFamily="18" charset="0"/>
            </a:endParaRPr>
          </a:p>
          <a:p>
            <a:pPr lvl="0" algn="ctr" fontAlgn="base">
              <a:spcBef>
                <a:spcPct val="0"/>
              </a:spcBef>
              <a:spcAft>
                <a:spcPct val="0"/>
              </a:spcAft>
            </a:pPr>
            <a:r>
              <a:rPr kumimoji="0" lang="en-US" sz="3600" b="0" i="0" u="none" strike="noStrike" cap="none" normalizeH="0" baseline="0" dirty="0" smtClean="0">
                <a:ln>
                  <a:noFill/>
                </a:ln>
                <a:solidFill>
                  <a:srgbClr val="C00000"/>
                </a:solidFill>
                <a:effectLst/>
                <a:latin typeface="Arial" pitchFamily="34" charset="0"/>
                <a:cs typeface="Arial" pitchFamily="34" charset="0"/>
              </a:rPr>
              <a:t>Rue </a:t>
            </a:r>
            <a:r>
              <a:rPr kumimoji="0" lang="en-US" sz="3600" b="0" i="0" u="none" strike="noStrike" cap="none" normalizeH="0" baseline="0" dirty="0" err="1" smtClean="0">
                <a:ln>
                  <a:noFill/>
                </a:ln>
                <a:solidFill>
                  <a:srgbClr val="C00000"/>
                </a:solidFill>
                <a:effectLst/>
                <a:latin typeface="Arial" pitchFamily="34" charset="0"/>
                <a:cs typeface="Arial" pitchFamily="34" charset="0"/>
              </a:rPr>
              <a:t>Bitterwort</a:t>
            </a:r>
            <a:endParaRPr kumimoji="0" lang="en-US" sz="36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7086600" cy="2805063"/>
          </a:xfrm>
          <a:prstGeom prst="rect">
            <a:avLst/>
          </a:prstGeom>
        </p:spPr>
        <p:txBody>
          <a:bodyPr wrap="square">
            <a:spAutoFit/>
          </a:bodyPr>
          <a:lstStyle/>
          <a:p>
            <a:pPr marL="342900" indent="-342900">
              <a:lnSpc>
                <a:spcPct val="150000"/>
              </a:lnSpc>
              <a:buFont typeface="+mj-lt"/>
              <a:buAutoNum type="arabicPeriod"/>
            </a:pPr>
            <a:r>
              <a:rPr lang="en-US" sz="2400" dirty="0" smtClean="0"/>
              <a:t>Mind; fear; evil, of</a:t>
            </a:r>
          </a:p>
          <a:p>
            <a:pPr marL="342900" indent="-342900">
              <a:lnSpc>
                <a:spcPct val="150000"/>
              </a:lnSpc>
              <a:buFont typeface="+mj-lt"/>
              <a:buAutoNum type="arabicPeriod"/>
            </a:pPr>
            <a:r>
              <a:rPr lang="en-US" sz="2400" dirty="0" smtClean="0"/>
              <a:t>Mind; Fear; </a:t>
            </a:r>
            <a:r>
              <a:rPr lang="en-US" sz="2400" b="1" dirty="0" smtClean="0"/>
              <a:t>Cancer</a:t>
            </a:r>
            <a:r>
              <a:rPr lang="en-US" sz="2400" dirty="0" smtClean="0"/>
              <a:t>, Of</a:t>
            </a:r>
          </a:p>
          <a:p>
            <a:pPr marL="342900" indent="-342900">
              <a:lnSpc>
                <a:spcPct val="150000"/>
              </a:lnSpc>
              <a:buFont typeface="+mj-lt"/>
              <a:buAutoNum type="arabicPeriod"/>
            </a:pPr>
            <a:r>
              <a:rPr lang="en-US" sz="2400" dirty="0" smtClean="0"/>
              <a:t>Mind; fear; narrow place, in, claustrophobia</a:t>
            </a:r>
          </a:p>
          <a:p>
            <a:pPr marL="342900" indent="-342900">
              <a:lnSpc>
                <a:spcPct val="150000"/>
              </a:lnSpc>
              <a:buFont typeface="+mj-lt"/>
              <a:buAutoNum type="arabicPeriod"/>
            </a:pPr>
            <a:r>
              <a:rPr lang="en-US" sz="2400" dirty="0" smtClean="0"/>
              <a:t>Mind; fear; panic attacks, overpowering</a:t>
            </a:r>
          </a:p>
          <a:p>
            <a:pPr marL="342900" indent="-342900">
              <a:lnSpc>
                <a:spcPct val="150000"/>
              </a:lnSpc>
              <a:buFont typeface="+mj-lt"/>
              <a:buAutoNum type="arabicPeriod"/>
            </a:pPr>
            <a:r>
              <a:rPr lang="en-US" sz="2400" b="1" dirty="0" smtClean="0">
                <a:solidFill>
                  <a:srgbClr val="C00000"/>
                </a:solidFill>
              </a:rPr>
              <a:t>Mind; fear; snakes, of</a:t>
            </a:r>
          </a:p>
        </p:txBody>
      </p:sp>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800" dirty="0" smtClean="0">
                <a:solidFill>
                  <a:srgbClr val="C00000"/>
                </a:solidFill>
                <a:latin typeface="Berlin Sans FB Demi" pitchFamily="34" charset="0"/>
              </a:rPr>
              <a:t>Fear’s</a:t>
            </a:r>
            <a:endParaRPr lang="en-US" sz="4400" dirty="0" smtClean="0">
              <a:solidFill>
                <a:srgbClr val="C00000"/>
              </a:solidFill>
              <a:latin typeface="Berlin Sans FB Demi" pitchFamily="34" charset="0"/>
            </a:endParaRPr>
          </a:p>
        </p:txBody>
      </p:sp>
      <p:sp>
        <p:nvSpPr>
          <p:cNvPr id="4" name="Rectangle 3"/>
          <p:cNvSpPr/>
          <p:nvPr/>
        </p:nvSpPr>
        <p:spPr>
          <a:xfrm>
            <a:off x="3429000" y="3810000"/>
            <a:ext cx="5410200" cy="2308324"/>
          </a:xfrm>
          <a:prstGeom prst="rect">
            <a:avLst/>
          </a:prstGeom>
        </p:spPr>
        <p:txBody>
          <a:bodyPr wrap="square">
            <a:spAutoFit/>
          </a:bodyPr>
          <a:lstStyle/>
          <a:p>
            <a:pPr marL="342900" indent="-342900">
              <a:lnSpc>
                <a:spcPct val="150000"/>
              </a:lnSpc>
              <a:buFont typeface="Wingdings" pitchFamily="2" charset="2"/>
              <a:buChar char="Ø"/>
            </a:pPr>
            <a:r>
              <a:rPr lang="en-US" sz="2400" b="1" dirty="0" smtClean="0">
                <a:solidFill>
                  <a:srgbClr val="C00000"/>
                </a:solidFill>
              </a:rPr>
              <a:t>Mind; fear; death, of</a:t>
            </a:r>
          </a:p>
          <a:p>
            <a:pPr marL="342900" indent="-342900">
              <a:lnSpc>
                <a:spcPct val="150000"/>
              </a:lnSpc>
              <a:buFont typeface="Wingdings" pitchFamily="2" charset="2"/>
              <a:buChar char="Ø"/>
            </a:pPr>
            <a:r>
              <a:rPr lang="en-US" sz="2400" dirty="0" smtClean="0"/>
              <a:t>Mind; fear; death, of; fever, during</a:t>
            </a:r>
          </a:p>
          <a:p>
            <a:pPr marL="342900" indent="-342900">
              <a:lnSpc>
                <a:spcPct val="150000"/>
              </a:lnSpc>
              <a:buFont typeface="Wingdings" pitchFamily="2" charset="2"/>
              <a:buChar char="Ø"/>
            </a:pPr>
            <a:r>
              <a:rPr lang="en-US" sz="2400" dirty="0" smtClean="0"/>
              <a:t>Mind; fear; violence, of</a:t>
            </a:r>
          </a:p>
          <a:p>
            <a:pPr marL="342900" indent="-342900">
              <a:lnSpc>
                <a:spcPct val="150000"/>
              </a:lnSpc>
              <a:buFont typeface="Wingdings" pitchFamily="2" charset="2"/>
              <a:buChar char="Ø"/>
            </a:pPr>
            <a:r>
              <a:rPr lang="en-US" sz="2400" dirty="0" smtClean="0"/>
              <a:t>Mind; fear; water, of</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800" dirty="0" smtClean="0">
                <a:solidFill>
                  <a:srgbClr val="C00000"/>
                </a:solidFill>
                <a:latin typeface="Berlin Sans FB Demi" pitchFamily="34" charset="0"/>
              </a:rPr>
              <a:t>Fear’s</a:t>
            </a:r>
            <a:endParaRPr lang="en-US" sz="4400" dirty="0" smtClean="0">
              <a:solidFill>
                <a:srgbClr val="C00000"/>
              </a:solidFill>
              <a:latin typeface="Berlin Sans FB Demi" pitchFamily="34" charset="0"/>
            </a:endParaRPr>
          </a:p>
        </p:txBody>
      </p:sp>
      <p:sp>
        <p:nvSpPr>
          <p:cNvPr id="4" name="Rectangle 3"/>
          <p:cNvSpPr/>
          <p:nvPr/>
        </p:nvSpPr>
        <p:spPr>
          <a:xfrm>
            <a:off x="990600" y="1219200"/>
            <a:ext cx="7239000" cy="3416320"/>
          </a:xfrm>
          <a:prstGeom prst="rect">
            <a:avLst/>
          </a:prstGeom>
        </p:spPr>
        <p:txBody>
          <a:bodyPr wrap="square">
            <a:spAutoFit/>
          </a:bodyPr>
          <a:lstStyle/>
          <a:p>
            <a:pPr marL="342900" indent="-342900">
              <a:lnSpc>
                <a:spcPct val="150000"/>
              </a:lnSpc>
              <a:buFont typeface="Wingdings" pitchFamily="2" charset="2"/>
              <a:buChar char="Ø"/>
            </a:pPr>
            <a:r>
              <a:rPr lang="en-US" sz="2400" b="1" dirty="0" smtClean="0">
                <a:solidFill>
                  <a:srgbClr val="FF0000"/>
                </a:solidFill>
              </a:rPr>
              <a:t>MIND - FEAR - Hurt, Of Being</a:t>
            </a:r>
          </a:p>
          <a:p>
            <a:pPr marL="342900" indent="-342900">
              <a:lnSpc>
                <a:spcPct val="150000"/>
              </a:lnSpc>
              <a:buFont typeface="Wingdings" pitchFamily="2" charset="2"/>
              <a:buChar char="Ø"/>
            </a:pPr>
            <a:r>
              <a:rPr lang="en-US" sz="2400" b="1" dirty="0" smtClean="0">
                <a:solidFill>
                  <a:srgbClr val="C00000"/>
                </a:solidFill>
              </a:rPr>
              <a:t>Mind; Fear; Injured, Of Being</a:t>
            </a:r>
          </a:p>
          <a:p>
            <a:pPr marL="342900" indent="-342900">
              <a:lnSpc>
                <a:spcPct val="150000"/>
              </a:lnSpc>
              <a:buFont typeface="Wingdings" pitchFamily="2" charset="2"/>
              <a:buChar char="Ø"/>
            </a:pPr>
            <a:r>
              <a:rPr lang="en-US" sz="2400" b="1" dirty="0" smtClean="0">
                <a:solidFill>
                  <a:srgbClr val="C00000"/>
                </a:solidFill>
              </a:rPr>
              <a:t>Mind; Fear; Happen; Something Will</a:t>
            </a:r>
          </a:p>
          <a:p>
            <a:pPr marL="342900" indent="-342900">
              <a:lnSpc>
                <a:spcPct val="150000"/>
              </a:lnSpc>
              <a:buFont typeface="Wingdings" pitchFamily="2" charset="2"/>
              <a:buChar char="Ø"/>
            </a:pPr>
            <a:r>
              <a:rPr lang="en-US" sz="2400" dirty="0" smtClean="0"/>
              <a:t>Mind; Fear; Devoured, Being</a:t>
            </a:r>
          </a:p>
          <a:p>
            <a:pPr marL="342900" indent="-342900">
              <a:lnSpc>
                <a:spcPct val="150000"/>
              </a:lnSpc>
              <a:buFont typeface="Wingdings" pitchFamily="2" charset="2"/>
              <a:buChar char="Ø"/>
            </a:pPr>
            <a:r>
              <a:rPr lang="en-US" sz="2400" b="1" dirty="0" smtClean="0">
                <a:solidFill>
                  <a:srgbClr val="C00000"/>
                </a:solidFill>
              </a:rPr>
              <a:t>Mind; Fear; Captured, Of Being</a:t>
            </a:r>
          </a:p>
          <a:p>
            <a:pPr marL="342900" indent="-342900">
              <a:lnSpc>
                <a:spcPct val="150000"/>
              </a:lnSpc>
              <a:buFont typeface="Wingdings" pitchFamily="2" charset="2"/>
              <a:buChar char="Ø"/>
            </a:pPr>
            <a:r>
              <a:rPr lang="en-US" sz="2400" b="1" dirty="0" smtClean="0">
                <a:solidFill>
                  <a:srgbClr val="C00000"/>
                </a:solidFill>
              </a:rPr>
              <a:t>Mind; Fear; Arrested, Of Being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800" dirty="0" smtClean="0">
                <a:solidFill>
                  <a:srgbClr val="C00000"/>
                </a:solidFill>
                <a:latin typeface="Berlin Sans FB Demi" pitchFamily="34" charset="0"/>
              </a:rPr>
              <a:t>Touch</a:t>
            </a:r>
            <a:endParaRPr lang="en-US" sz="4400" dirty="0" smtClean="0">
              <a:solidFill>
                <a:srgbClr val="C00000"/>
              </a:solidFill>
              <a:latin typeface="Berlin Sans FB Demi" pitchFamily="34" charset="0"/>
            </a:endParaRPr>
          </a:p>
        </p:txBody>
      </p:sp>
      <p:sp>
        <p:nvSpPr>
          <p:cNvPr id="3" name="Rectangle 2"/>
          <p:cNvSpPr/>
          <p:nvPr/>
        </p:nvSpPr>
        <p:spPr>
          <a:xfrm>
            <a:off x="1447800" y="1676400"/>
            <a:ext cx="7150868" cy="4524315"/>
          </a:xfrm>
          <a:prstGeom prst="rect">
            <a:avLst/>
          </a:prstGeom>
        </p:spPr>
        <p:txBody>
          <a:bodyPr wrap="none">
            <a:spAutoFit/>
          </a:bodyPr>
          <a:lstStyle/>
          <a:p>
            <a:pPr>
              <a:lnSpc>
                <a:spcPct val="150000"/>
              </a:lnSpc>
              <a:buFont typeface="Wingdings" pitchFamily="2" charset="2"/>
              <a:buChar char="Ø"/>
            </a:pPr>
            <a:r>
              <a:rPr lang="en-US" sz="2400" dirty="0" smtClean="0"/>
              <a:t>MIND - SENSITIVE - touch, to</a:t>
            </a:r>
          </a:p>
          <a:p>
            <a:pPr>
              <a:lnSpc>
                <a:spcPct val="150000"/>
              </a:lnSpc>
              <a:buFont typeface="Wingdings" pitchFamily="2" charset="2"/>
              <a:buChar char="Ø"/>
            </a:pPr>
            <a:r>
              <a:rPr lang="en-US" sz="2400" dirty="0" smtClean="0"/>
              <a:t>Mind; delusions, imaginations; touch, sensory</a:t>
            </a:r>
          </a:p>
          <a:p>
            <a:pPr>
              <a:lnSpc>
                <a:spcPct val="150000"/>
              </a:lnSpc>
              <a:buFont typeface="Wingdings" pitchFamily="2" charset="2"/>
              <a:buChar char="Ø"/>
            </a:pPr>
            <a:r>
              <a:rPr lang="en-US" sz="2400" dirty="0" smtClean="0"/>
              <a:t>Mind; frightened easily; touch, from</a:t>
            </a:r>
          </a:p>
          <a:p>
            <a:pPr>
              <a:lnSpc>
                <a:spcPct val="150000"/>
              </a:lnSpc>
              <a:buFont typeface="Wingdings" pitchFamily="2" charset="2"/>
              <a:buChar char="Ø"/>
            </a:pPr>
            <a:r>
              <a:rPr lang="en-US" sz="2400" dirty="0" smtClean="0"/>
              <a:t>Mind; shrieking, screaming, shouting; touch </a:t>
            </a:r>
            <a:r>
              <a:rPr lang="en-US" sz="2400" dirty="0" err="1" smtClean="0"/>
              <a:t>agg</a:t>
            </a:r>
            <a:r>
              <a:rPr lang="en-US" sz="2400" dirty="0" smtClean="0"/>
              <a:t>.</a:t>
            </a:r>
          </a:p>
          <a:p>
            <a:pPr>
              <a:lnSpc>
                <a:spcPct val="150000"/>
              </a:lnSpc>
              <a:buFont typeface="Wingdings" pitchFamily="2" charset="2"/>
              <a:buChar char="Ø"/>
            </a:pPr>
            <a:r>
              <a:rPr lang="en-US" sz="2400" dirty="0" smtClean="0"/>
              <a:t>MIND - STARTING - sleep - from - touch, from slightest</a:t>
            </a:r>
          </a:p>
          <a:p>
            <a:pPr>
              <a:lnSpc>
                <a:spcPct val="150000"/>
              </a:lnSpc>
              <a:buFont typeface="Wingdings" pitchFamily="2" charset="2"/>
              <a:buChar char="Ø"/>
            </a:pPr>
            <a:r>
              <a:rPr lang="en-US" sz="2400" dirty="0" smtClean="0"/>
              <a:t>Mind; starting, startled; touch </a:t>
            </a:r>
            <a:r>
              <a:rPr lang="en-US" sz="2400" dirty="0" err="1" smtClean="0"/>
              <a:t>agg</a:t>
            </a:r>
            <a:r>
              <a:rPr lang="en-US" sz="2400" dirty="0" smtClean="0"/>
              <a:t>.</a:t>
            </a:r>
          </a:p>
          <a:p>
            <a:pPr>
              <a:lnSpc>
                <a:spcPct val="150000"/>
              </a:lnSpc>
              <a:buFont typeface="Wingdings" pitchFamily="2" charset="2"/>
              <a:buChar char="Ø"/>
            </a:pPr>
            <a:r>
              <a:rPr lang="en-US" sz="2400" dirty="0" smtClean="0"/>
              <a:t>Mind; touched; being, </a:t>
            </a:r>
            <a:r>
              <a:rPr lang="en-US" sz="2400" dirty="0" err="1" smtClean="0"/>
              <a:t>agg</a:t>
            </a:r>
            <a:r>
              <a:rPr lang="en-US" sz="2400" dirty="0" smtClean="0"/>
              <a:t>.</a:t>
            </a:r>
          </a:p>
          <a:p>
            <a:pPr>
              <a:lnSpc>
                <a:spcPct val="150000"/>
              </a:lnSpc>
              <a:buFont typeface="Wingdings" pitchFamily="2" charset="2"/>
              <a:buChar char="Ø"/>
            </a:pPr>
            <a:r>
              <a:rPr lang="en-US" sz="2400" dirty="0" smtClean="0"/>
              <a:t>Sleep; waking; touch, from slightest</a:t>
            </a:r>
            <a:endParaRPr lang="en-US" sz="2400" dirty="0"/>
          </a:p>
        </p:txBody>
      </p:sp>
      <p:sp>
        <p:nvSpPr>
          <p:cNvPr id="4" name="Rectangle 3"/>
          <p:cNvSpPr/>
          <p:nvPr/>
        </p:nvSpPr>
        <p:spPr>
          <a:xfrm>
            <a:off x="0" y="0"/>
            <a:ext cx="4419600" cy="1066800"/>
          </a:xfrm>
          <a:prstGeom prst="rect">
            <a:avLst/>
          </a:prstGeom>
          <a:solidFill>
            <a:srgbClr val="00B0F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lnSpc>
                <a:spcPct val="150000"/>
              </a:lnSpc>
            </a:pP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Fear; Injured, of Being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43600" y="0"/>
            <a:ext cx="32004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C00000"/>
                </a:solidFill>
                <a:latin typeface="Berlin Sans FB Demi" pitchFamily="34" charset="0"/>
              </a:rPr>
              <a:t>Physical Touch Agg.</a:t>
            </a:r>
            <a:endParaRPr lang="en-US" sz="2800" dirty="0" smtClean="0">
              <a:solidFill>
                <a:srgbClr val="C00000"/>
              </a:solidFill>
              <a:latin typeface="Berlin Sans FB Demi" pitchFamily="34" charset="0"/>
            </a:endParaRPr>
          </a:p>
        </p:txBody>
      </p:sp>
      <p:sp>
        <p:nvSpPr>
          <p:cNvPr id="3" name="Rectangle 2"/>
          <p:cNvSpPr/>
          <p:nvPr/>
        </p:nvSpPr>
        <p:spPr>
          <a:xfrm>
            <a:off x="457200" y="533400"/>
            <a:ext cx="5430013" cy="5909310"/>
          </a:xfrm>
          <a:prstGeom prst="rect">
            <a:avLst/>
          </a:prstGeom>
        </p:spPr>
        <p:txBody>
          <a:bodyPr wrap="none">
            <a:spAutoFit/>
          </a:bodyPr>
          <a:lstStyle/>
          <a:p>
            <a:pPr>
              <a:buFont typeface="Wingdings" pitchFamily="2" charset="2"/>
              <a:buChar char="Ø"/>
            </a:pPr>
            <a:r>
              <a:rPr lang="en-US" sz="2000" dirty="0" smtClean="0"/>
              <a:t>Head; external; touch; </a:t>
            </a:r>
            <a:r>
              <a:rPr lang="en-US" sz="2000" dirty="0" err="1" smtClean="0"/>
              <a:t>agg</a:t>
            </a:r>
            <a:r>
              <a:rPr lang="en-US" sz="2000" dirty="0" smtClean="0"/>
              <a:t>.</a:t>
            </a:r>
          </a:p>
          <a:p>
            <a:pPr>
              <a:buFont typeface="Wingdings" pitchFamily="2" charset="2"/>
              <a:buChar char="Ø"/>
            </a:pPr>
            <a:endParaRPr lang="en-US" sz="2000" dirty="0" smtClean="0"/>
          </a:p>
          <a:p>
            <a:pPr>
              <a:buFont typeface="Wingdings" pitchFamily="2" charset="2"/>
              <a:buChar char="Ø"/>
            </a:pPr>
            <a:r>
              <a:rPr lang="en-US" sz="2000" dirty="0" smtClean="0"/>
              <a:t>Nose; pain; touch </a:t>
            </a:r>
            <a:r>
              <a:rPr lang="en-US" sz="2000" dirty="0" err="1" smtClean="0"/>
              <a:t>agg</a:t>
            </a:r>
            <a:r>
              <a:rPr lang="en-US" sz="2000" dirty="0" smtClean="0"/>
              <a:t>.</a:t>
            </a:r>
          </a:p>
          <a:p>
            <a:pPr>
              <a:buFont typeface="Wingdings" pitchFamily="2" charset="2"/>
              <a:buChar char="Ø"/>
            </a:pPr>
            <a:r>
              <a:rPr lang="en-US" sz="2000" dirty="0" smtClean="0"/>
              <a:t>Nose; touch; </a:t>
            </a:r>
            <a:r>
              <a:rPr lang="en-US" sz="2000" dirty="0" err="1" smtClean="0"/>
              <a:t>agg</a:t>
            </a:r>
            <a:r>
              <a:rPr lang="en-US" sz="2000" dirty="0" smtClean="0"/>
              <a:t>.</a:t>
            </a:r>
          </a:p>
          <a:p>
            <a:pPr>
              <a:buFont typeface="Wingdings" pitchFamily="2" charset="2"/>
              <a:buChar char="Ø"/>
            </a:pPr>
            <a:endParaRPr lang="en-US" sz="2000" dirty="0" smtClean="0"/>
          </a:p>
          <a:p>
            <a:pPr>
              <a:buFont typeface="Wingdings" pitchFamily="2" charset="2"/>
              <a:buChar char="Ø"/>
            </a:pPr>
            <a:r>
              <a:rPr lang="en-US" sz="2000" dirty="0" smtClean="0"/>
              <a:t>Mouth; hemorrhage; touch, </a:t>
            </a:r>
            <a:r>
              <a:rPr lang="en-US" sz="2000" dirty="0" smtClean="0"/>
              <a:t>on</a:t>
            </a:r>
          </a:p>
          <a:p>
            <a:pPr>
              <a:buFont typeface="Wingdings" pitchFamily="2" charset="2"/>
              <a:buChar char="Ø"/>
            </a:pPr>
            <a:r>
              <a:rPr lang="en-US" sz="2000" dirty="0" smtClean="0"/>
              <a:t>Mouth; hemorrhage; gums; touch, </a:t>
            </a:r>
            <a:r>
              <a:rPr lang="en-US" sz="2000" dirty="0" smtClean="0"/>
              <a:t>on</a:t>
            </a:r>
          </a:p>
          <a:p>
            <a:pPr>
              <a:buFont typeface="Wingdings" pitchFamily="2" charset="2"/>
              <a:buChar char="Ø"/>
            </a:pPr>
            <a:r>
              <a:rPr lang="en-US" sz="2000" dirty="0" smtClean="0"/>
              <a:t>Mouth; pain; gums; touch </a:t>
            </a:r>
            <a:r>
              <a:rPr lang="en-US" sz="2000" dirty="0" err="1" smtClean="0"/>
              <a:t>agg</a:t>
            </a:r>
            <a:r>
              <a:rPr lang="en-US" sz="2000" dirty="0" smtClean="0"/>
              <a:t>.</a:t>
            </a:r>
          </a:p>
          <a:p>
            <a:pPr>
              <a:buFont typeface="Wingdings" pitchFamily="2" charset="2"/>
              <a:buChar char="Ø"/>
            </a:pPr>
            <a:r>
              <a:rPr lang="en-US" sz="2000" dirty="0" smtClean="0"/>
              <a:t>Mouth; touch </a:t>
            </a:r>
            <a:r>
              <a:rPr lang="en-US" sz="2000" dirty="0" err="1" smtClean="0"/>
              <a:t>agg</a:t>
            </a:r>
            <a:r>
              <a:rPr lang="en-US" sz="2000" dirty="0" smtClean="0"/>
              <a:t>.</a:t>
            </a:r>
          </a:p>
          <a:p>
            <a:pPr>
              <a:buFont typeface="Wingdings" pitchFamily="2" charset="2"/>
              <a:buChar char="Ø"/>
            </a:pPr>
            <a:endParaRPr lang="en-US" sz="2000" dirty="0" smtClean="0"/>
          </a:p>
          <a:p>
            <a:pPr>
              <a:buFont typeface="Wingdings" pitchFamily="2" charset="2"/>
              <a:buChar char="Ø"/>
            </a:pPr>
            <a:r>
              <a:rPr lang="en-US" sz="2000" dirty="0" smtClean="0"/>
              <a:t>Teeth; pain, toothache; drawing; touch; </a:t>
            </a:r>
            <a:r>
              <a:rPr lang="en-US" sz="2000" dirty="0" err="1" smtClean="0"/>
              <a:t>agg</a:t>
            </a:r>
            <a:r>
              <a:rPr lang="en-US" sz="2000" dirty="0" smtClean="0"/>
              <a:t>.</a:t>
            </a:r>
          </a:p>
          <a:p>
            <a:pPr>
              <a:buFont typeface="Wingdings" pitchFamily="2" charset="2"/>
              <a:buChar char="Ø"/>
            </a:pPr>
            <a:r>
              <a:rPr lang="en-US" sz="2000" dirty="0" smtClean="0"/>
              <a:t>Teeth; pain, toothache; sore, bruised; touch </a:t>
            </a:r>
            <a:r>
              <a:rPr lang="en-US" sz="2000" dirty="0" err="1" smtClean="0"/>
              <a:t>agg</a:t>
            </a:r>
            <a:r>
              <a:rPr lang="en-US" sz="2000" dirty="0" smtClean="0"/>
              <a:t>.</a:t>
            </a:r>
          </a:p>
          <a:p>
            <a:pPr>
              <a:buFont typeface="Wingdings" pitchFamily="2" charset="2"/>
              <a:buChar char="Ø"/>
            </a:pPr>
            <a:r>
              <a:rPr lang="en-US" sz="2000" dirty="0" smtClean="0"/>
              <a:t>Teeth; touch; </a:t>
            </a:r>
            <a:r>
              <a:rPr lang="en-US" sz="2000" dirty="0" err="1" smtClean="0"/>
              <a:t>agg</a:t>
            </a:r>
            <a:r>
              <a:rPr lang="en-US" sz="2000" dirty="0" smtClean="0"/>
              <a:t>.</a:t>
            </a:r>
          </a:p>
          <a:p>
            <a:pPr>
              <a:buFont typeface="Wingdings" pitchFamily="2" charset="2"/>
              <a:buChar char="Ø"/>
            </a:pPr>
            <a:endParaRPr lang="en-US" sz="2000" dirty="0" smtClean="0"/>
          </a:p>
          <a:p>
            <a:pPr>
              <a:buFont typeface="Wingdings" pitchFamily="2" charset="2"/>
              <a:buChar char="Ø"/>
            </a:pPr>
            <a:r>
              <a:rPr lang="en-US" sz="2000" dirty="0" smtClean="0"/>
              <a:t>Chest; pain; pressing; touch, </a:t>
            </a:r>
            <a:r>
              <a:rPr lang="en-US" sz="2000" dirty="0" smtClean="0"/>
              <a:t>on</a:t>
            </a:r>
          </a:p>
          <a:p>
            <a:pPr>
              <a:buFont typeface="Wingdings" pitchFamily="2" charset="2"/>
              <a:buChar char="Ø"/>
            </a:pPr>
            <a:r>
              <a:rPr lang="en-US" sz="2000" dirty="0" smtClean="0"/>
              <a:t>Chest; touch; </a:t>
            </a:r>
            <a:r>
              <a:rPr lang="en-US" sz="2000" dirty="0" err="1" smtClean="0"/>
              <a:t>agg</a:t>
            </a:r>
            <a:r>
              <a:rPr lang="en-US" sz="2000" dirty="0" smtClean="0"/>
              <a:t>.</a:t>
            </a:r>
          </a:p>
          <a:p>
            <a:pPr>
              <a:buFont typeface="Wingdings" pitchFamily="2" charset="2"/>
              <a:buChar char="Ø"/>
            </a:pPr>
            <a:endParaRPr lang="en-US" sz="2000" dirty="0" smtClean="0"/>
          </a:p>
          <a:p>
            <a:pPr>
              <a:buFont typeface="Wingdings" pitchFamily="2" charset="2"/>
              <a:buChar char="Ø"/>
            </a:pPr>
            <a:r>
              <a:rPr lang="en-US" sz="2000" dirty="0" smtClean="0"/>
              <a:t>Back; sensitiveness; cervical region; touch </a:t>
            </a:r>
            <a:r>
              <a:rPr lang="en-US" sz="2000" dirty="0" err="1" smtClean="0"/>
              <a:t>agg</a:t>
            </a:r>
            <a:r>
              <a:rPr lang="en-US" sz="2000" dirty="0" smtClean="0"/>
              <a:t>.</a:t>
            </a:r>
          </a:p>
          <a:p>
            <a:pPr>
              <a:buFont typeface="Wingdings" pitchFamily="2" charset="2"/>
              <a:buChar char="Ø"/>
            </a:pP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5943600" y="0"/>
            <a:ext cx="32004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C00000"/>
                </a:solidFill>
                <a:latin typeface="Berlin Sans FB Demi" pitchFamily="34" charset="0"/>
              </a:rPr>
              <a:t>Physical Touch Agg.</a:t>
            </a:r>
            <a:endParaRPr lang="en-US" sz="2800" dirty="0" smtClean="0">
              <a:solidFill>
                <a:srgbClr val="C00000"/>
              </a:solidFill>
              <a:latin typeface="Berlin Sans FB Demi" pitchFamily="34" charset="0"/>
            </a:endParaRPr>
          </a:p>
        </p:txBody>
      </p:sp>
      <p:sp>
        <p:nvSpPr>
          <p:cNvPr id="3" name="Rectangle 2"/>
          <p:cNvSpPr/>
          <p:nvPr/>
        </p:nvSpPr>
        <p:spPr>
          <a:xfrm>
            <a:off x="609600" y="1331416"/>
            <a:ext cx="6610143" cy="4154984"/>
          </a:xfrm>
          <a:prstGeom prst="rect">
            <a:avLst/>
          </a:prstGeom>
        </p:spPr>
        <p:txBody>
          <a:bodyPr wrap="none">
            <a:spAutoFit/>
          </a:bodyPr>
          <a:lstStyle/>
          <a:p>
            <a:pPr>
              <a:buFont typeface="Wingdings" pitchFamily="2" charset="2"/>
              <a:buChar char="Ø"/>
            </a:pPr>
            <a:r>
              <a:rPr lang="en-US" sz="2400" dirty="0" smtClean="0"/>
              <a:t>Extremities; pain; sore, bruised; touch, </a:t>
            </a:r>
            <a:r>
              <a:rPr lang="en-US" sz="2400" dirty="0" smtClean="0"/>
              <a:t>on</a:t>
            </a:r>
          </a:p>
          <a:p>
            <a:pPr>
              <a:buFont typeface="Wingdings" pitchFamily="2" charset="2"/>
              <a:buChar char="Ø"/>
            </a:pPr>
            <a:r>
              <a:rPr lang="en-US" sz="2400" dirty="0" smtClean="0"/>
              <a:t>Extremities; pain; sore, bruised; joints; touch, </a:t>
            </a:r>
            <a:r>
              <a:rPr lang="en-US" sz="2400" dirty="0" smtClean="0"/>
              <a:t>on</a:t>
            </a:r>
          </a:p>
          <a:p>
            <a:pPr>
              <a:buFont typeface="Wingdings" pitchFamily="2" charset="2"/>
              <a:buChar char="Ø"/>
            </a:pPr>
            <a:r>
              <a:rPr lang="en-US" sz="2400" dirty="0" smtClean="0"/>
              <a:t>Extremities; lower limbs; touch; </a:t>
            </a:r>
            <a:r>
              <a:rPr lang="en-US" sz="2400" dirty="0" err="1" smtClean="0"/>
              <a:t>agg</a:t>
            </a:r>
            <a:r>
              <a:rPr lang="en-US" sz="2400" dirty="0" smtClean="0"/>
              <a:t>.</a:t>
            </a:r>
          </a:p>
          <a:p>
            <a:pPr>
              <a:buFont typeface="Wingdings" pitchFamily="2" charset="2"/>
              <a:buChar char="Ø"/>
            </a:pPr>
            <a:r>
              <a:rPr lang="en-US" sz="2400" dirty="0" smtClean="0"/>
              <a:t>Extremities; pain; joints; touch </a:t>
            </a:r>
            <a:r>
              <a:rPr lang="en-US" sz="2400" dirty="0" err="1" smtClean="0"/>
              <a:t>agg</a:t>
            </a:r>
            <a:r>
              <a:rPr lang="en-US" sz="2400" dirty="0" smtClean="0"/>
              <a:t>.</a:t>
            </a:r>
          </a:p>
          <a:p>
            <a:pPr>
              <a:buFont typeface="Wingdings" pitchFamily="2" charset="2"/>
              <a:buChar char="Ø"/>
            </a:pPr>
            <a:r>
              <a:rPr lang="en-US" sz="2400" dirty="0" smtClean="0"/>
              <a:t>Extremities; pain; hips; touch </a:t>
            </a:r>
            <a:r>
              <a:rPr lang="en-US" sz="2400" dirty="0" err="1" smtClean="0"/>
              <a:t>agg</a:t>
            </a:r>
            <a:r>
              <a:rPr lang="en-US" sz="2400" dirty="0" smtClean="0"/>
              <a:t>.</a:t>
            </a:r>
          </a:p>
          <a:p>
            <a:pPr>
              <a:buFont typeface="Wingdings" pitchFamily="2" charset="2"/>
              <a:buChar char="Ø"/>
            </a:pPr>
            <a:endParaRPr lang="en-US" sz="2400" dirty="0" smtClean="0"/>
          </a:p>
          <a:p>
            <a:pPr>
              <a:buFont typeface="Wingdings" pitchFamily="2" charset="2"/>
              <a:buChar char="Ø"/>
            </a:pPr>
            <a:r>
              <a:rPr lang="en-US" sz="2400" dirty="0" smtClean="0"/>
              <a:t>Generalities; pain; touch; </a:t>
            </a:r>
            <a:r>
              <a:rPr lang="en-US" sz="2400" dirty="0" err="1" smtClean="0"/>
              <a:t>agg</a:t>
            </a:r>
            <a:r>
              <a:rPr lang="en-US" sz="2400" dirty="0" smtClean="0"/>
              <a:t>.</a:t>
            </a:r>
          </a:p>
          <a:p>
            <a:pPr>
              <a:buFont typeface="Wingdings" pitchFamily="2" charset="2"/>
              <a:buChar char="Ø"/>
            </a:pPr>
            <a:r>
              <a:rPr lang="en-US" sz="2400" dirty="0" smtClean="0"/>
              <a:t>Generalities; pain; joints, articulations; touch </a:t>
            </a:r>
            <a:r>
              <a:rPr lang="en-US" sz="2400" dirty="0" err="1" smtClean="0"/>
              <a:t>agg</a:t>
            </a:r>
            <a:r>
              <a:rPr lang="en-US" sz="2400" dirty="0" smtClean="0"/>
              <a:t>.</a:t>
            </a:r>
          </a:p>
          <a:p>
            <a:pPr>
              <a:buFont typeface="Wingdings" pitchFamily="2" charset="2"/>
              <a:buChar char="Ø"/>
            </a:pPr>
            <a:r>
              <a:rPr lang="en-US" sz="2400" dirty="0" smtClean="0"/>
              <a:t>Generalities; pain; drawing; touch </a:t>
            </a:r>
            <a:r>
              <a:rPr lang="en-US" sz="2400" dirty="0" err="1" smtClean="0"/>
              <a:t>agg</a:t>
            </a:r>
            <a:r>
              <a:rPr lang="en-US" sz="2400" dirty="0" smtClean="0"/>
              <a:t>.</a:t>
            </a:r>
          </a:p>
          <a:p>
            <a:pPr>
              <a:buFont typeface="Wingdings" pitchFamily="2" charset="2"/>
              <a:buChar char="Ø"/>
            </a:pPr>
            <a:r>
              <a:rPr lang="en-US" sz="2400" dirty="0" smtClean="0"/>
              <a:t>Generalities; pain; sore, bruised; touch, </a:t>
            </a:r>
            <a:r>
              <a:rPr lang="en-US" sz="2400" dirty="0" smtClean="0"/>
              <a:t>on</a:t>
            </a:r>
          </a:p>
          <a:p>
            <a:pPr>
              <a:buFont typeface="Wingdings" pitchFamily="2" charset="2"/>
              <a:buChar char="Ø"/>
            </a:pPr>
            <a:r>
              <a:rPr lang="en-US" sz="2400" dirty="0" smtClean="0"/>
              <a:t>Generalities; touch; </a:t>
            </a:r>
            <a:r>
              <a:rPr lang="en-US" sz="2400" dirty="0" err="1" smtClean="0"/>
              <a:t>agg</a:t>
            </a:r>
            <a:r>
              <a:rPr lang="en-US" sz="2400" dirty="0" smtClean="0"/>
              <a:t>.; slight</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09800"/>
            <a:ext cx="8153400" cy="3416320"/>
          </a:xfrm>
          <a:prstGeom prst="rect">
            <a:avLst/>
          </a:prstGeom>
        </p:spPr>
        <p:txBody>
          <a:bodyPr wrap="square">
            <a:spAutoFit/>
          </a:bodyPr>
          <a:lstStyle/>
          <a:p>
            <a:pPr marL="342900" indent="-342900">
              <a:lnSpc>
                <a:spcPct val="150000"/>
              </a:lnSpc>
              <a:buFont typeface="+mj-lt"/>
              <a:buAutoNum type="arabicPeriod"/>
            </a:pPr>
            <a:r>
              <a:rPr lang="en-US" sz="2400" dirty="0" smtClean="0"/>
              <a:t>Mind; delusions, imaginations; </a:t>
            </a:r>
            <a:r>
              <a:rPr lang="en-US" sz="2400" b="1" dirty="0" smtClean="0"/>
              <a:t>arrested, caught; about to be</a:t>
            </a:r>
          </a:p>
          <a:p>
            <a:pPr marL="342900" indent="-342900">
              <a:lnSpc>
                <a:spcPct val="150000"/>
              </a:lnSpc>
              <a:buFont typeface="+mj-lt"/>
              <a:buAutoNum type="arabicPeriod"/>
            </a:pPr>
            <a:r>
              <a:rPr lang="en-US" sz="2400" dirty="0" smtClean="0"/>
              <a:t>Mind; delusions, imaginations; die; about to</a:t>
            </a:r>
          </a:p>
          <a:p>
            <a:pPr marL="342900" indent="-342900">
              <a:lnSpc>
                <a:spcPct val="150000"/>
              </a:lnSpc>
              <a:buFont typeface="+mj-lt"/>
              <a:buAutoNum type="arabicPeriod"/>
            </a:pPr>
            <a:r>
              <a:rPr lang="en-US" sz="2400" dirty="0" smtClean="0"/>
              <a:t>Mind; delusions, imaginations; people, some one</a:t>
            </a:r>
          </a:p>
          <a:p>
            <a:pPr marL="342900" indent="-342900">
              <a:lnSpc>
                <a:spcPct val="150000"/>
              </a:lnSpc>
              <a:buFont typeface="+mj-lt"/>
              <a:buAutoNum type="arabicPeriod"/>
            </a:pPr>
            <a:r>
              <a:rPr lang="en-US" sz="2400" dirty="0" smtClean="0"/>
              <a:t>Mind; delusions, imaginations; people, some one; behind him, someone, something is</a:t>
            </a:r>
          </a:p>
          <a:p>
            <a:pPr marL="342900" indent="-342900">
              <a:lnSpc>
                <a:spcPct val="150000"/>
              </a:lnSpc>
              <a:buFont typeface="+mj-lt"/>
              <a:buAutoNum type="arabicPeriod"/>
            </a:pPr>
            <a:r>
              <a:rPr lang="en-US" sz="2400" dirty="0" smtClean="0"/>
              <a:t>Mind; delusions, imaginations; calls; someone</a:t>
            </a:r>
          </a:p>
        </p:txBody>
      </p:sp>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rgbClr val="C00000"/>
                </a:solidFill>
                <a:latin typeface="Berlin Sans FB Demi" pitchFamily="34" charset="0"/>
              </a:rPr>
              <a:t>Delusions</a:t>
            </a:r>
            <a:endParaRPr lang="en-US" sz="2800" dirty="0" smtClean="0">
              <a:solidFill>
                <a:srgbClr val="C00000"/>
              </a:solidFill>
              <a:latin typeface="Berlin Sans FB Dem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95400"/>
            <a:ext cx="8534400" cy="2308324"/>
          </a:xfrm>
          <a:prstGeom prst="rect">
            <a:avLst/>
          </a:prstGeom>
        </p:spPr>
        <p:txBody>
          <a:bodyPr wrap="square">
            <a:spAutoFit/>
          </a:bodyPr>
          <a:lstStyle/>
          <a:p>
            <a:pPr marL="342900" indent="-342900">
              <a:lnSpc>
                <a:spcPct val="150000"/>
              </a:lnSpc>
              <a:buFont typeface="+mj-lt"/>
              <a:buAutoNum type="arabicPeriod"/>
            </a:pPr>
            <a:endParaRPr lang="en-US" sz="2400" dirty="0" smtClean="0"/>
          </a:p>
          <a:p>
            <a:pPr marL="342900" indent="-342900">
              <a:lnSpc>
                <a:spcPct val="150000"/>
              </a:lnSpc>
              <a:buFont typeface="Wingdings" pitchFamily="2" charset="2"/>
              <a:buChar char="ü"/>
            </a:pPr>
            <a:r>
              <a:rPr lang="en-US" sz="2400" dirty="0" smtClean="0"/>
              <a:t>Mind; delusions, imaginations; </a:t>
            </a:r>
            <a:r>
              <a:rPr lang="en-US" sz="2400" b="1" dirty="0" smtClean="0"/>
              <a:t>wrong; he has done</a:t>
            </a:r>
          </a:p>
          <a:p>
            <a:pPr marL="342900" indent="-342900">
              <a:lnSpc>
                <a:spcPct val="150000"/>
              </a:lnSpc>
              <a:buFont typeface="Wingdings" pitchFamily="2" charset="2"/>
              <a:buChar char="ü"/>
            </a:pPr>
            <a:r>
              <a:rPr lang="en-US" sz="2400" dirty="0" smtClean="0"/>
              <a:t>Mind; delusions, imaginations; </a:t>
            </a:r>
            <a:r>
              <a:rPr lang="en-US" sz="2400" b="1" dirty="0" smtClean="0"/>
              <a:t>crime; committed, he had</a:t>
            </a:r>
          </a:p>
          <a:p>
            <a:pPr marL="342900" indent="-342900">
              <a:lnSpc>
                <a:spcPct val="150000"/>
              </a:lnSpc>
              <a:buFont typeface="Wingdings" pitchFamily="2" charset="2"/>
              <a:buChar char="ü"/>
            </a:pPr>
            <a:r>
              <a:rPr lang="en-US" sz="2400" dirty="0" smtClean="0"/>
              <a:t>Mind; delusions, imaginations; </a:t>
            </a:r>
            <a:r>
              <a:rPr lang="en-US" sz="2400" b="1" dirty="0" smtClean="0"/>
              <a:t>criminal, that he is a</a:t>
            </a:r>
          </a:p>
        </p:txBody>
      </p:sp>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rgbClr val="C00000"/>
                </a:solidFill>
                <a:latin typeface="Berlin Sans FB Demi" pitchFamily="34" charset="0"/>
              </a:rPr>
              <a:t>Delusions</a:t>
            </a:r>
            <a:endParaRPr lang="en-US" sz="2800" dirty="0" smtClean="0">
              <a:solidFill>
                <a:srgbClr val="C00000"/>
              </a:solidFill>
              <a:latin typeface="Berlin Sans FB Demi" pitchFamily="34" charset="0"/>
            </a:endParaRPr>
          </a:p>
        </p:txBody>
      </p:sp>
      <p:sp>
        <p:nvSpPr>
          <p:cNvPr id="4" name="Rectangle 3"/>
          <p:cNvSpPr/>
          <p:nvPr/>
        </p:nvSpPr>
        <p:spPr>
          <a:xfrm>
            <a:off x="0" y="4800600"/>
            <a:ext cx="9144000" cy="754694"/>
          </a:xfrm>
          <a:prstGeom prst="rect">
            <a:avLst/>
          </a:prstGeom>
        </p:spPr>
        <p:txBody>
          <a:bodyPr wrap="square">
            <a:spAutoFit/>
          </a:bodyPr>
          <a:lstStyle/>
          <a:p>
            <a:pPr marL="342900" indent="-342900" algn="ctr">
              <a:lnSpc>
                <a:spcPct val="150000"/>
              </a:lnSpc>
            </a:pPr>
            <a:r>
              <a:rPr lang="en-US" sz="3200" dirty="0" smtClean="0">
                <a:solidFill>
                  <a:srgbClr val="FF0000"/>
                </a:solidFill>
              </a:rPr>
              <a:t>Mind; delusions, imaginations; </a:t>
            </a:r>
            <a:r>
              <a:rPr lang="en-US" sz="3200" b="1" dirty="0" smtClean="0">
                <a:solidFill>
                  <a:srgbClr val="FF0000"/>
                </a:solidFill>
              </a:rPr>
              <a:t>deceived, 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981200"/>
            <a:ext cx="6858000" cy="3416320"/>
          </a:xfrm>
          <a:prstGeom prst="rect">
            <a:avLst/>
          </a:prstGeom>
        </p:spPr>
        <p:txBody>
          <a:bodyPr wrap="square">
            <a:spAutoFit/>
          </a:bodyPr>
          <a:lstStyle/>
          <a:p>
            <a:pPr>
              <a:lnSpc>
                <a:spcPct val="150000"/>
              </a:lnSpc>
              <a:buFont typeface="Wingdings" pitchFamily="2" charset="2"/>
              <a:buChar char="Ø"/>
            </a:pPr>
            <a:r>
              <a:rPr lang="en-US" sz="2400" dirty="0" smtClean="0"/>
              <a:t>Mind; Discontented</a:t>
            </a:r>
          </a:p>
          <a:p>
            <a:pPr>
              <a:lnSpc>
                <a:spcPct val="150000"/>
              </a:lnSpc>
              <a:buFont typeface="Wingdings" pitchFamily="2" charset="2"/>
              <a:buChar char="Ø"/>
            </a:pPr>
            <a:r>
              <a:rPr lang="en-US" sz="2400" dirty="0" smtClean="0"/>
              <a:t>Mind; Discontented; Oneself, With</a:t>
            </a:r>
          </a:p>
          <a:p>
            <a:pPr>
              <a:lnSpc>
                <a:spcPct val="150000"/>
              </a:lnSpc>
              <a:buFont typeface="Wingdings" pitchFamily="2" charset="2"/>
              <a:buChar char="Ø"/>
            </a:pPr>
            <a:r>
              <a:rPr lang="en-US" sz="2400" dirty="0" smtClean="0"/>
              <a:t>Mind; Discontented; Others, With</a:t>
            </a:r>
          </a:p>
          <a:p>
            <a:pPr>
              <a:lnSpc>
                <a:spcPct val="150000"/>
              </a:lnSpc>
              <a:buFont typeface="Wingdings" pitchFamily="2" charset="2"/>
              <a:buChar char="Ø"/>
            </a:pPr>
            <a:r>
              <a:rPr lang="en-US" sz="2400" dirty="0" smtClean="0"/>
              <a:t>MIND - DISCONTENTED - himself, with - whatever he did; about</a:t>
            </a:r>
          </a:p>
          <a:p>
            <a:pPr>
              <a:lnSpc>
                <a:spcPct val="150000"/>
              </a:lnSpc>
              <a:buFont typeface="Wingdings" pitchFamily="2" charset="2"/>
              <a:buChar char="Ø"/>
            </a:pPr>
            <a:endParaRPr lang="en-US" sz="2400" dirty="0" smtClean="0"/>
          </a:p>
        </p:txBody>
      </p:sp>
      <p:sp>
        <p:nvSpPr>
          <p:cNvPr id="3" name="Oval 2"/>
          <p:cNvSpPr/>
          <p:nvPr/>
        </p:nvSpPr>
        <p:spPr>
          <a:xfrm>
            <a:off x="5562600" y="0"/>
            <a:ext cx="35814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rgbClr val="C00000"/>
                </a:solidFill>
                <a:latin typeface="Berlin Sans FB Demi" pitchFamily="34" charset="0"/>
              </a:rPr>
              <a:t>Discontented</a:t>
            </a:r>
            <a:endParaRPr lang="en-US" sz="2800" dirty="0" smtClean="0">
              <a:solidFill>
                <a:srgbClr val="C00000"/>
              </a:solidFill>
              <a:latin typeface="Berlin Sans FB Demi" pitchFamily="34" charset="0"/>
            </a:endParaRPr>
          </a:p>
        </p:txBody>
      </p:sp>
      <p:sp>
        <p:nvSpPr>
          <p:cNvPr id="4" name="Rectangle 3"/>
          <p:cNvSpPr/>
          <p:nvPr/>
        </p:nvSpPr>
        <p:spPr>
          <a:xfrm>
            <a:off x="760491" y="5354528"/>
            <a:ext cx="8001000" cy="589072"/>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FF0000"/>
                </a:solidFill>
              </a:rPr>
              <a:t>Mind; Weeping, Tearful Mood; Discontented With Himself</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676400"/>
            <a:ext cx="6248400" cy="3416320"/>
          </a:xfrm>
          <a:prstGeom prst="rect">
            <a:avLst/>
          </a:prstGeom>
        </p:spPr>
        <p:txBody>
          <a:bodyPr wrap="square">
            <a:spAutoFit/>
          </a:bodyPr>
          <a:lstStyle/>
          <a:p>
            <a:pPr marL="342900" indent="-342900">
              <a:lnSpc>
                <a:spcPct val="150000"/>
              </a:lnSpc>
              <a:buFont typeface="+mj-lt"/>
              <a:buAutoNum type="arabicPeriod"/>
            </a:pPr>
            <a:r>
              <a:rPr lang="en-US" sz="2400" dirty="0" smtClean="0"/>
              <a:t>Mind; dullness; morning; waking, on</a:t>
            </a:r>
          </a:p>
          <a:p>
            <a:pPr marL="342900" indent="-342900">
              <a:lnSpc>
                <a:spcPct val="150000"/>
              </a:lnSpc>
              <a:buFont typeface="+mj-lt"/>
              <a:buAutoNum type="arabicPeriod"/>
            </a:pPr>
            <a:r>
              <a:rPr lang="en-US" sz="2400" dirty="0" smtClean="0"/>
              <a:t>Mind; dullness; chill, during</a:t>
            </a:r>
          </a:p>
          <a:p>
            <a:pPr marL="342900" indent="-342900">
              <a:lnSpc>
                <a:spcPct val="150000"/>
              </a:lnSpc>
              <a:buFont typeface="+mj-lt"/>
              <a:buAutoNum type="arabicPeriod"/>
            </a:pPr>
            <a:r>
              <a:rPr lang="en-US" sz="2400" dirty="0" smtClean="0"/>
              <a:t>Mind; dullness; fever; during</a:t>
            </a:r>
          </a:p>
          <a:p>
            <a:pPr marL="342900" indent="-342900">
              <a:lnSpc>
                <a:spcPct val="150000"/>
              </a:lnSpc>
              <a:buFont typeface="+mj-lt"/>
              <a:buAutoNum type="arabicPeriod"/>
            </a:pPr>
            <a:r>
              <a:rPr lang="en-US" sz="2400" dirty="0" smtClean="0"/>
              <a:t>Mind; dullness; heat; during</a:t>
            </a:r>
          </a:p>
          <a:p>
            <a:pPr marL="342900" indent="-342900">
              <a:lnSpc>
                <a:spcPct val="150000"/>
              </a:lnSpc>
              <a:buFont typeface="+mj-lt"/>
              <a:buAutoNum type="arabicPeriod"/>
            </a:pPr>
            <a:r>
              <a:rPr lang="en-US" sz="2400" dirty="0" smtClean="0"/>
              <a:t>Mind; dullness; perspiration, during</a:t>
            </a:r>
          </a:p>
          <a:p>
            <a:pPr marL="342900" indent="-342900">
              <a:lnSpc>
                <a:spcPct val="150000"/>
              </a:lnSpc>
              <a:buFont typeface="+mj-lt"/>
              <a:buAutoNum type="arabicPeriod"/>
            </a:pPr>
            <a:r>
              <a:rPr lang="en-US" sz="2400" dirty="0" smtClean="0"/>
              <a:t>Mind; dullness; vertigo; during</a:t>
            </a:r>
            <a:endParaRPr lang="en-US" sz="2400" dirty="0"/>
          </a:p>
        </p:txBody>
      </p:sp>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rgbClr val="C00000"/>
                </a:solidFill>
                <a:latin typeface="Berlin Sans FB Demi" pitchFamily="34" charset="0"/>
              </a:rPr>
              <a:t>Dullness</a:t>
            </a:r>
            <a:endParaRPr lang="en-US" sz="2800" dirty="0" smtClean="0">
              <a:solidFill>
                <a:srgbClr val="C00000"/>
              </a:solidFill>
              <a:latin typeface="Berlin Sans FB Dem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38400"/>
            <a:ext cx="4572000" cy="2585323"/>
          </a:xfrm>
          <a:prstGeom prst="rect">
            <a:avLst/>
          </a:prstGeom>
        </p:spPr>
        <p:txBody>
          <a:bodyPr>
            <a:spAutoFit/>
          </a:bodyPr>
          <a:lstStyle/>
          <a:p>
            <a:pPr>
              <a:lnSpc>
                <a:spcPct val="150000"/>
              </a:lnSpc>
              <a:buFont typeface="Wingdings" pitchFamily="2" charset="2"/>
              <a:buChar char="Ø"/>
            </a:pPr>
            <a:r>
              <a:rPr lang="en-US" sz="3600" b="1" dirty="0" smtClean="0">
                <a:solidFill>
                  <a:srgbClr val="C00000"/>
                </a:solidFill>
              </a:rPr>
              <a:t>Introversion</a:t>
            </a:r>
          </a:p>
          <a:p>
            <a:pPr>
              <a:lnSpc>
                <a:spcPct val="150000"/>
              </a:lnSpc>
              <a:buFont typeface="Wingdings" pitchFamily="2" charset="2"/>
              <a:buChar char="Ø"/>
            </a:pPr>
            <a:r>
              <a:rPr lang="en-US" sz="3600" b="1" dirty="0" smtClean="0">
                <a:solidFill>
                  <a:srgbClr val="C00000"/>
                </a:solidFill>
              </a:rPr>
              <a:t>Mind; Rigidity</a:t>
            </a:r>
          </a:p>
          <a:p>
            <a:pPr>
              <a:lnSpc>
                <a:spcPct val="150000"/>
              </a:lnSpc>
              <a:buFont typeface="Wingdings" pitchFamily="2" charset="2"/>
              <a:buChar char="Ø"/>
            </a:pPr>
            <a:r>
              <a:rPr lang="en-US" sz="3600" b="1" dirty="0" smtClean="0">
                <a:solidFill>
                  <a:srgbClr val="C00000"/>
                </a:solidFill>
              </a:rPr>
              <a:t>Mind; Slowness</a:t>
            </a:r>
          </a:p>
        </p:txBody>
      </p:sp>
      <p:sp>
        <p:nvSpPr>
          <p:cNvPr id="3" name="Rectangle 2"/>
          <p:cNvSpPr/>
          <p:nvPr/>
        </p:nvSpPr>
        <p:spPr>
          <a:xfrm>
            <a:off x="5638800" y="0"/>
            <a:ext cx="3505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Reaction after being hurt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668482"/>
            <a:ext cx="7239000" cy="2862322"/>
          </a:xfrm>
          <a:prstGeom prst="rect">
            <a:avLst/>
          </a:prstGeom>
          <a:noFill/>
        </p:spPr>
        <p:txBody>
          <a:bodyPr wrap="square" rtlCol="0">
            <a:spAutoFit/>
          </a:bodyPr>
          <a:lstStyle/>
          <a:p>
            <a:pPr marL="342900" indent="-342900">
              <a:lnSpc>
                <a:spcPct val="150000"/>
              </a:lnSpc>
              <a:buFont typeface="Wingdings" pitchFamily="2" charset="2"/>
              <a:buChar char="Ø"/>
            </a:pPr>
            <a:r>
              <a:rPr lang="en-US" sz="2400" dirty="0" smtClean="0"/>
              <a:t>Mind; </a:t>
            </a:r>
            <a:r>
              <a:rPr lang="en-US" sz="2400" b="1" dirty="0" smtClean="0">
                <a:solidFill>
                  <a:srgbClr val="C00000"/>
                </a:solidFill>
              </a:rPr>
              <a:t>abortion</a:t>
            </a:r>
            <a:r>
              <a:rPr lang="en-US" sz="2400" dirty="0" smtClean="0"/>
              <a:t>; ailments from, </a:t>
            </a:r>
            <a:r>
              <a:rPr lang="en-US" sz="2400" dirty="0" err="1" smtClean="0"/>
              <a:t>agg</a:t>
            </a:r>
            <a:r>
              <a:rPr lang="en-US" sz="2400" dirty="0" smtClean="0"/>
              <a:t>.</a:t>
            </a:r>
          </a:p>
          <a:p>
            <a:pPr marL="342900" indent="-342900">
              <a:lnSpc>
                <a:spcPct val="150000"/>
              </a:lnSpc>
              <a:buFont typeface="Wingdings" pitchFamily="2" charset="2"/>
              <a:buChar char="Ø"/>
            </a:pPr>
            <a:r>
              <a:rPr lang="en-US" sz="2400" dirty="0" smtClean="0"/>
              <a:t>Mind; </a:t>
            </a:r>
            <a:r>
              <a:rPr lang="en-US" sz="2400" b="1" dirty="0" smtClean="0">
                <a:solidFill>
                  <a:srgbClr val="C00000"/>
                </a:solidFill>
              </a:rPr>
              <a:t>anticipation</a:t>
            </a:r>
            <a:r>
              <a:rPr lang="en-US" sz="2400" dirty="0" smtClean="0"/>
              <a:t>; ailments from, </a:t>
            </a:r>
            <a:r>
              <a:rPr lang="en-US" sz="2400" dirty="0" err="1" smtClean="0"/>
              <a:t>agg</a:t>
            </a:r>
            <a:r>
              <a:rPr lang="en-US" sz="2400" dirty="0" smtClean="0"/>
              <a:t>.</a:t>
            </a:r>
          </a:p>
          <a:p>
            <a:pPr marL="342900" indent="-342900">
              <a:lnSpc>
                <a:spcPct val="150000"/>
              </a:lnSpc>
              <a:buFont typeface="Wingdings" pitchFamily="2" charset="2"/>
              <a:buChar char="Ø"/>
            </a:pPr>
            <a:r>
              <a:rPr lang="en-US" sz="2400" dirty="0" smtClean="0"/>
              <a:t>Mind; </a:t>
            </a:r>
            <a:r>
              <a:rPr lang="en-US" sz="2400" b="1" dirty="0" smtClean="0">
                <a:solidFill>
                  <a:srgbClr val="C00000"/>
                </a:solidFill>
              </a:rPr>
              <a:t>fright</a:t>
            </a:r>
            <a:r>
              <a:rPr lang="en-US" sz="2400" dirty="0" smtClean="0"/>
              <a:t>, fear </a:t>
            </a:r>
            <a:r>
              <a:rPr lang="en-US" sz="2400" dirty="0" err="1" smtClean="0"/>
              <a:t>agg</a:t>
            </a:r>
            <a:r>
              <a:rPr lang="en-US" sz="2400" dirty="0" smtClean="0"/>
              <a:t>., ailments from</a:t>
            </a:r>
          </a:p>
          <a:p>
            <a:pPr marL="342900" indent="-342900">
              <a:lnSpc>
                <a:spcPct val="150000"/>
              </a:lnSpc>
              <a:buFont typeface="Wingdings" pitchFamily="2" charset="2"/>
              <a:buChar char="Ø"/>
            </a:pPr>
            <a:r>
              <a:rPr lang="en-US" sz="2400" dirty="0" smtClean="0"/>
              <a:t>Mind; </a:t>
            </a:r>
            <a:r>
              <a:rPr lang="en-US" sz="2400" b="1" dirty="0" smtClean="0">
                <a:solidFill>
                  <a:srgbClr val="C00000"/>
                </a:solidFill>
              </a:rPr>
              <a:t>news</a:t>
            </a:r>
            <a:r>
              <a:rPr lang="en-US" sz="2400" dirty="0" smtClean="0"/>
              <a:t>; ailments from, </a:t>
            </a:r>
            <a:r>
              <a:rPr lang="en-US" sz="2400" dirty="0" err="1" smtClean="0"/>
              <a:t>agg</a:t>
            </a:r>
            <a:r>
              <a:rPr lang="en-US" sz="2400" dirty="0" smtClean="0"/>
              <a:t>.; </a:t>
            </a:r>
            <a:r>
              <a:rPr lang="en-US" sz="2400" b="1" dirty="0" smtClean="0">
                <a:solidFill>
                  <a:srgbClr val="C00000"/>
                </a:solidFill>
              </a:rPr>
              <a:t>bad</a:t>
            </a:r>
          </a:p>
          <a:p>
            <a:pPr marL="342900" indent="-342900">
              <a:lnSpc>
                <a:spcPct val="150000"/>
              </a:lnSpc>
              <a:buFont typeface="Wingdings" pitchFamily="2" charset="2"/>
              <a:buChar char="Ø"/>
            </a:pPr>
            <a:r>
              <a:rPr lang="en-US" sz="2400" dirty="0" smtClean="0"/>
              <a:t>Mind; </a:t>
            </a:r>
            <a:r>
              <a:rPr lang="en-US" sz="2400" b="1" dirty="0" smtClean="0">
                <a:solidFill>
                  <a:srgbClr val="C00000"/>
                </a:solidFill>
              </a:rPr>
              <a:t>sensual</a:t>
            </a:r>
            <a:r>
              <a:rPr lang="en-US" sz="2400" dirty="0" smtClean="0"/>
              <a:t> </a:t>
            </a:r>
            <a:r>
              <a:rPr lang="en-US" sz="2400" b="1" dirty="0" smtClean="0">
                <a:solidFill>
                  <a:srgbClr val="C00000"/>
                </a:solidFill>
              </a:rPr>
              <a:t>impressions</a:t>
            </a:r>
            <a:r>
              <a:rPr lang="en-US" sz="2400" dirty="0" smtClean="0"/>
              <a:t>, ailments from</a:t>
            </a:r>
          </a:p>
        </p:txBody>
      </p:sp>
      <p:sp>
        <p:nvSpPr>
          <p:cNvPr id="3" name="Oval 2"/>
          <p:cNvSpPr/>
          <p:nvPr/>
        </p:nvSpPr>
        <p:spPr>
          <a:xfrm>
            <a:off x="5867400" y="0"/>
            <a:ext cx="3276600" cy="1600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000" dirty="0" smtClean="0">
                <a:solidFill>
                  <a:srgbClr val="C00000"/>
                </a:solidFill>
                <a:latin typeface="Berlin Sans FB Demi" pitchFamily="34" charset="0"/>
              </a:rPr>
              <a:t>Ailments</a:t>
            </a:r>
            <a:endParaRPr lang="en-US" sz="3600" dirty="0" smtClean="0">
              <a:solidFill>
                <a:srgbClr val="C00000"/>
              </a:solidFill>
              <a:latin typeface="Berlin Sans FB Demi" pitchFamily="34" charset="0"/>
            </a:endParaRPr>
          </a:p>
        </p:txBody>
      </p:sp>
      <p:sp>
        <p:nvSpPr>
          <p:cNvPr id="4" name="Rectangle 3"/>
          <p:cNvSpPr/>
          <p:nvPr/>
        </p:nvSpPr>
        <p:spPr>
          <a:xfrm>
            <a:off x="0" y="4953000"/>
            <a:ext cx="9144000" cy="1143070"/>
          </a:xfrm>
          <a:prstGeom prst="rect">
            <a:avLst/>
          </a:prstGeom>
        </p:spPr>
        <p:txBody>
          <a:bodyPr wrap="square">
            <a:spAutoFit/>
          </a:bodyPr>
          <a:lstStyle/>
          <a:p>
            <a:pPr marL="342900" indent="-342900" algn="ctr">
              <a:lnSpc>
                <a:spcPct val="150000"/>
              </a:lnSpc>
              <a:buFont typeface="Wingdings" pitchFamily="2" charset="2"/>
              <a:buChar char="Ø"/>
            </a:pPr>
            <a:r>
              <a:rPr lang="en-US" sz="2400" dirty="0" smtClean="0"/>
              <a:t>MIND – A/F – </a:t>
            </a:r>
          </a:p>
          <a:p>
            <a:pPr marL="342900" indent="-342900" algn="ctr">
              <a:lnSpc>
                <a:spcPct val="150000"/>
              </a:lnSpc>
            </a:pPr>
            <a:r>
              <a:rPr lang="en-US" sz="2400" b="1" dirty="0" smtClean="0">
                <a:solidFill>
                  <a:srgbClr val="FF0000"/>
                </a:solidFill>
              </a:rPr>
              <a:t>Injuries, Accidents; Mental Symptoms From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800" y="0"/>
            <a:ext cx="3505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Reaction after being hurt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3" name="Rectangle 2"/>
          <p:cNvSpPr/>
          <p:nvPr/>
        </p:nvSpPr>
        <p:spPr>
          <a:xfrm>
            <a:off x="1219200" y="1524000"/>
            <a:ext cx="7475636" cy="3903504"/>
          </a:xfrm>
          <a:prstGeom prst="rect">
            <a:avLst/>
          </a:prstGeom>
        </p:spPr>
        <p:txBody>
          <a:bodyPr wrap="none">
            <a:spAutoFit/>
          </a:bodyPr>
          <a:lstStyle/>
          <a:p>
            <a:pPr>
              <a:lnSpc>
                <a:spcPct val="150000"/>
              </a:lnSpc>
              <a:buFont typeface="Wingdings" pitchFamily="2" charset="2"/>
              <a:buChar char="Ø"/>
            </a:pPr>
            <a:r>
              <a:rPr lang="en-US" sz="2800" dirty="0" smtClean="0"/>
              <a:t>Mind; aversion; everything, to</a:t>
            </a:r>
          </a:p>
          <a:p>
            <a:pPr>
              <a:lnSpc>
                <a:spcPct val="150000"/>
              </a:lnSpc>
              <a:buFont typeface="Wingdings" pitchFamily="2" charset="2"/>
              <a:buChar char="Ø"/>
            </a:pPr>
            <a:r>
              <a:rPr lang="en-US" sz="2800" dirty="0" smtClean="0"/>
              <a:t>Mind; indifference, apathy; everything, to</a:t>
            </a:r>
          </a:p>
          <a:p>
            <a:pPr>
              <a:lnSpc>
                <a:spcPct val="150000"/>
              </a:lnSpc>
              <a:buFont typeface="Wingdings" pitchFamily="2" charset="2"/>
              <a:buChar char="Ø"/>
            </a:pPr>
            <a:r>
              <a:rPr lang="en-US" sz="2800" dirty="0" smtClean="0"/>
              <a:t>Mind; indolence, aversion to work</a:t>
            </a:r>
          </a:p>
          <a:p>
            <a:pPr>
              <a:lnSpc>
                <a:spcPct val="150000"/>
              </a:lnSpc>
              <a:buFont typeface="Wingdings" pitchFamily="2" charset="2"/>
              <a:buChar char="Ø"/>
            </a:pPr>
            <a:r>
              <a:rPr lang="en-US" sz="2800" dirty="0" smtClean="0"/>
              <a:t>Mind; indolence, aversion to work; sitting, while</a:t>
            </a:r>
          </a:p>
          <a:p>
            <a:pPr>
              <a:lnSpc>
                <a:spcPct val="150000"/>
              </a:lnSpc>
              <a:buFont typeface="Wingdings" pitchFamily="2" charset="2"/>
              <a:buChar char="Ø"/>
            </a:pPr>
            <a:r>
              <a:rPr lang="en-US" sz="2800" dirty="0" smtClean="0"/>
              <a:t>Mind; taciturn, indisposed to talk</a:t>
            </a:r>
          </a:p>
          <a:p>
            <a:pPr>
              <a:lnSpc>
                <a:spcPct val="150000"/>
              </a:lnSpc>
              <a:buFont typeface="Wingdings" pitchFamily="2" charset="2"/>
              <a:buChar char="Ø"/>
            </a:pPr>
            <a:endParaRPr lang="en-US" sz="2800" dirty="0"/>
          </a:p>
        </p:txBody>
      </p:sp>
      <p:sp>
        <p:nvSpPr>
          <p:cNvPr id="4" name="Rectangle 3"/>
          <p:cNvSpPr/>
          <p:nvPr/>
        </p:nvSpPr>
        <p:spPr>
          <a:xfrm>
            <a:off x="0" y="0"/>
            <a:ext cx="4419600" cy="1066800"/>
          </a:xfrm>
          <a:prstGeom prst="rect">
            <a:avLst/>
          </a:prstGeom>
          <a:solidFill>
            <a:srgbClr val="00B0F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lnSpc>
                <a:spcPct val="150000"/>
              </a:lnSpc>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mic Sans MS" pitchFamily="66" charset="0"/>
              </a:rPr>
              <a:t>Introversion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38800" y="0"/>
            <a:ext cx="3505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Reaction after being hurt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4" name="Rectangle 3"/>
          <p:cNvSpPr/>
          <p:nvPr/>
        </p:nvSpPr>
        <p:spPr>
          <a:xfrm>
            <a:off x="0" y="0"/>
            <a:ext cx="3505200" cy="1066800"/>
          </a:xfrm>
          <a:prstGeom prst="rect">
            <a:avLst/>
          </a:prstGeom>
          <a:solidFill>
            <a:srgbClr val="C0000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rPr>
              <a:t>RIGIDITY</a:t>
            </a:r>
            <a:endParaRPr lang="en-US" sz="2800" b="1" dirty="0" smtClean="0">
              <a:solidFill>
                <a:srgbClr val="C00000"/>
              </a:solidFill>
              <a:latin typeface="Baskerville Old Face" pitchFamily="18" charset="0"/>
            </a:endParaRPr>
          </a:p>
        </p:txBody>
      </p:sp>
      <p:sp>
        <p:nvSpPr>
          <p:cNvPr id="5" name="Rectangle 4"/>
          <p:cNvSpPr/>
          <p:nvPr/>
        </p:nvSpPr>
        <p:spPr>
          <a:xfrm>
            <a:off x="1828800" y="1524000"/>
            <a:ext cx="6248400" cy="4524315"/>
          </a:xfrm>
          <a:prstGeom prst="rect">
            <a:avLst/>
          </a:prstGeom>
        </p:spPr>
        <p:txBody>
          <a:bodyPr wrap="square">
            <a:spAutoFit/>
          </a:bodyPr>
          <a:lstStyle/>
          <a:p>
            <a:pPr>
              <a:lnSpc>
                <a:spcPct val="150000"/>
              </a:lnSpc>
              <a:buFont typeface="Wingdings" pitchFamily="2" charset="2"/>
              <a:buChar char="Ø"/>
            </a:pPr>
            <a:r>
              <a:rPr lang="en-US" sz="2400" dirty="0" smtClean="0"/>
              <a:t>Mind; Ideas; Deficiency Of</a:t>
            </a:r>
          </a:p>
          <a:p>
            <a:pPr>
              <a:lnSpc>
                <a:spcPct val="150000"/>
              </a:lnSpc>
              <a:buFont typeface="Wingdings" pitchFamily="2" charset="2"/>
              <a:buChar char="Ø"/>
            </a:pPr>
            <a:r>
              <a:rPr lang="en-US" sz="2400" dirty="0" smtClean="0"/>
              <a:t>Mind; Imbecility</a:t>
            </a:r>
          </a:p>
          <a:p>
            <a:pPr>
              <a:lnSpc>
                <a:spcPct val="150000"/>
              </a:lnSpc>
              <a:buFont typeface="Wingdings" pitchFamily="2" charset="2"/>
              <a:buChar char="Ø"/>
            </a:pPr>
            <a:r>
              <a:rPr lang="en-US" sz="2400" dirty="0" smtClean="0"/>
              <a:t>Mind; Thoughts; Stagnation Of</a:t>
            </a:r>
          </a:p>
          <a:p>
            <a:pPr>
              <a:lnSpc>
                <a:spcPct val="150000"/>
              </a:lnSpc>
              <a:buFont typeface="Wingdings" pitchFamily="2" charset="2"/>
              <a:buChar char="Ø"/>
            </a:pPr>
            <a:r>
              <a:rPr lang="en-US" sz="2400" dirty="0" smtClean="0"/>
              <a:t>Mind; Thoughts; Vanishing, Unable To Think</a:t>
            </a:r>
          </a:p>
          <a:p>
            <a:pPr>
              <a:lnSpc>
                <a:spcPct val="150000"/>
              </a:lnSpc>
              <a:buFont typeface="Wingdings" pitchFamily="2" charset="2"/>
              <a:buChar char="Ø"/>
            </a:pPr>
            <a:r>
              <a:rPr lang="en-US" sz="2400" dirty="0" smtClean="0"/>
              <a:t>Mind; Indecision, Irresolution</a:t>
            </a:r>
          </a:p>
          <a:p>
            <a:pPr>
              <a:lnSpc>
                <a:spcPct val="150000"/>
              </a:lnSpc>
              <a:buFont typeface="Wingdings" pitchFamily="2" charset="2"/>
              <a:buChar char="Ø"/>
            </a:pPr>
            <a:r>
              <a:rPr lang="en-US" sz="2400" dirty="0" smtClean="0"/>
              <a:t>Mind; emptiness of mind, sensation of</a:t>
            </a:r>
          </a:p>
          <a:p>
            <a:pPr>
              <a:lnSpc>
                <a:spcPct val="150000"/>
              </a:lnSpc>
              <a:buFont typeface="Wingdings" pitchFamily="2" charset="2"/>
              <a:buChar char="Ø"/>
            </a:pPr>
            <a:r>
              <a:rPr lang="en-US" sz="2400" dirty="0" smtClean="0"/>
              <a:t>Mind; Disobedience</a:t>
            </a:r>
          </a:p>
          <a:p>
            <a:pPr>
              <a:lnSpc>
                <a:spcPct val="150000"/>
              </a:lnSpc>
              <a:buFont typeface="Wingdings" pitchFamily="2" charset="2"/>
              <a:buChar char="Ø"/>
            </a:pPr>
            <a:r>
              <a:rPr lang="en-US" sz="2400" dirty="0" smtClean="0"/>
              <a:t>Mind; Defiant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4876800" cy="3416320"/>
          </a:xfrm>
          <a:prstGeom prst="rect">
            <a:avLst/>
          </a:prstGeom>
        </p:spPr>
        <p:txBody>
          <a:bodyPr wrap="square">
            <a:spAutoFit/>
          </a:bodyPr>
          <a:lstStyle/>
          <a:p>
            <a:pPr>
              <a:lnSpc>
                <a:spcPct val="150000"/>
              </a:lnSpc>
              <a:buFont typeface="Wingdings" pitchFamily="2" charset="2"/>
              <a:buChar char="Ø"/>
            </a:pPr>
            <a:r>
              <a:rPr lang="en-US" sz="2400" dirty="0" smtClean="0"/>
              <a:t>Mind; Irritability; Anxiety; With</a:t>
            </a:r>
          </a:p>
          <a:p>
            <a:pPr>
              <a:lnSpc>
                <a:spcPct val="150000"/>
              </a:lnSpc>
              <a:buFont typeface="Wingdings" pitchFamily="2" charset="2"/>
              <a:buChar char="Ø"/>
            </a:pPr>
            <a:r>
              <a:rPr lang="en-US" sz="2400" dirty="0" smtClean="0"/>
              <a:t>Mind; Quarrelsomeness, Scolding</a:t>
            </a:r>
          </a:p>
          <a:p>
            <a:pPr>
              <a:lnSpc>
                <a:spcPct val="150000"/>
              </a:lnSpc>
              <a:buFont typeface="Wingdings" pitchFamily="2" charset="2"/>
              <a:buChar char="Ø"/>
            </a:pPr>
            <a:r>
              <a:rPr lang="en-US" sz="2400" dirty="0" smtClean="0"/>
              <a:t>Mind; Quarrelsomeness, Scolding; Sadness, With</a:t>
            </a:r>
          </a:p>
          <a:p>
            <a:pPr>
              <a:lnSpc>
                <a:spcPct val="150000"/>
              </a:lnSpc>
              <a:buFont typeface="Wingdings" pitchFamily="2" charset="2"/>
              <a:buChar char="Ø"/>
            </a:pPr>
            <a:r>
              <a:rPr lang="en-US" sz="2400" dirty="0" smtClean="0"/>
              <a:t>Mind; anger; violent</a:t>
            </a:r>
          </a:p>
          <a:p>
            <a:pPr>
              <a:lnSpc>
                <a:spcPct val="150000"/>
              </a:lnSpc>
              <a:buFont typeface="Wingdings" pitchFamily="2" charset="2"/>
              <a:buChar char="Ø"/>
            </a:pPr>
            <a:r>
              <a:rPr lang="en-US" sz="2400" dirty="0" smtClean="0"/>
              <a:t>Mind; Rage, Fury</a:t>
            </a:r>
          </a:p>
        </p:txBody>
      </p:sp>
      <p:sp>
        <p:nvSpPr>
          <p:cNvPr id="3" name="Rectangle 2"/>
          <p:cNvSpPr/>
          <p:nvPr/>
        </p:nvSpPr>
        <p:spPr>
          <a:xfrm>
            <a:off x="5638800" y="0"/>
            <a:ext cx="3505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Reaction after being hurt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4" name="Rectangle 3"/>
          <p:cNvSpPr/>
          <p:nvPr/>
        </p:nvSpPr>
        <p:spPr>
          <a:xfrm>
            <a:off x="4495800" y="3352800"/>
            <a:ext cx="4648200" cy="2862322"/>
          </a:xfrm>
          <a:prstGeom prst="rect">
            <a:avLst/>
          </a:prstGeom>
        </p:spPr>
        <p:txBody>
          <a:bodyPr wrap="square">
            <a:spAutoFit/>
          </a:bodyPr>
          <a:lstStyle/>
          <a:p>
            <a:pPr>
              <a:lnSpc>
                <a:spcPct val="150000"/>
              </a:lnSpc>
              <a:buFont typeface="Wingdings" pitchFamily="2" charset="2"/>
              <a:buChar char="Ø"/>
            </a:pPr>
            <a:r>
              <a:rPr lang="en-US" sz="2400" dirty="0" smtClean="0"/>
              <a:t>Mind; contradict, disposition to </a:t>
            </a:r>
          </a:p>
          <a:p>
            <a:pPr>
              <a:lnSpc>
                <a:spcPct val="150000"/>
              </a:lnSpc>
              <a:buFont typeface="Wingdings" pitchFamily="2" charset="2"/>
              <a:buChar char="Ø"/>
            </a:pPr>
            <a:r>
              <a:rPr lang="en-US" sz="2400" dirty="0" smtClean="0"/>
              <a:t>Mind; contradictory</a:t>
            </a:r>
          </a:p>
          <a:p>
            <a:pPr>
              <a:lnSpc>
                <a:spcPct val="150000"/>
              </a:lnSpc>
              <a:buFont typeface="Wingdings" pitchFamily="2" charset="2"/>
              <a:buChar char="Ø"/>
            </a:pPr>
            <a:r>
              <a:rPr lang="en-US" sz="2400" dirty="0" smtClean="0"/>
              <a:t>Mind; contradictory; actions are contradictory to intentions</a:t>
            </a:r>
          </a:p>
          <a:p>
            <a:pPr>
              <a:lnSpc>
                <a:spcPct val="150000"/>
              </a:lnSpc>
              <a:buFont typeface="Wingdings" pitchFamily="2" charset="2"/>
              <a:buChar char="Ø"/>
            </a:pPr>
            <a:r>
              <a:rPr lang="en-US" sz="2400" dirty="0" smtClean="0"/>
              <a:t>Mind; contrary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743200"/>
            <a:ext cx="9144000" cy="837473"/>
          </a:xfrm>
          <a:prstGeom prst="rect">
            <a:avLst/>
          </a:prstGeom>
        </p:spPr>
        <p:txBody>
          <a:bodyPr wrap="square">
            <a:spAutoFit/>
          </a:bodyPr>
          <a:lstStyle/>
          <a:p>
            <a:pPr algn="ctr">
              <a:lnSpc>
                <a:spcPct val="150000"/>
              </a:lnSpc>
            </a:pPr>
            <a:r>
              <a:rPr lang="en-US" sz="3600" dirty="0" smtClean="0">
                <a:latin typeface="Copperplate Gothic Bold" pitchFamily="34" charset="0"/>
              </a:rPr>
              <a:t>Mind; Remorse, Repentance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2057400"/>
            <a:ext cx="6019800" cy="2308324"/>
          </a:xfrm>
          <a:prstGeom prst="rect">
            <a:avLst/>
          </a:prstGeom>
        </p:spPr>
        <p:txBody>
          <a:bodyPr wrap="square">
            <a:spAutoFit/>
          </a:bodyPr>
          <a:lstStyle/>
          <a:p>
            <a:pPr>
              <a:lnSpc>
                <a:spcPct val="150000"/>
              </a:lnSpc>
              <a:buFont typeface="Wingdings" pitchFamily="2" charset="2"/>
              <a:buChar char="Ø"/>
            </a:pPr>
            <a:r>
              <a:rPr lang="en-US" sz="2400" b="1" dirty="0" smtClean="0">
                <a:solidFill>
                  <a:srgbClr val="C00000"/>
                </a:solidFill>
              </a:rPr>
              <a:t>Mind; Suspiciousness, Mistrustfulness</a:t>
            </a:r>
          </a:p>
          <a:p>
            <a:pPr>
              <a:lnSpc>
                <a:spcPct val="150000"/>
              </a:lnSpc>
              <a:buFont typeface="Wingdings" pitchFamily="2" charset="2"/>
              <a:buChar char="Ø"/>
            </a:pPr>
            <a:r>
              <a:rPr lang="en-US" sz="2400" b="1" dirty="0" smtClean="0">
                <a:solidFill>
                  <a:srgbClr val="C00000"/>
                </a:solidFill>
              </a:rPr>
              <a:t>MIND - SUSPICIOUS - Friends, His Best</a:t>
            </a:r>
          </a:p>
          <a:p>
            <a:pPr>
              <a:lnSpc>
                <a:spcPct val="150000"/>
              </a:lnSpc>
              <a:buFont typeface="Wingdings" pitchFamily="2" charset="2"/>
              <a:buChar char="Ø"/>
            </a:pPr>
            <a:r>
              <a:rPr lang="en-US" sz="2400" dirty="0" smtClean="0"/>
              <a:t>Mind; Irritability; Suspicious</a:t>
            </a:r>
          </a:p>
          <a:p>
            <a:pPr>
              <a:lnSpc>
                <a:spcPct val="150000"/>
              </a:lnSpc>
              <a:buFont typeface="Wingdings" pitchFamily="2" charset="2"/>
              <a:buChar char="Ø"/>
            </a:pPr>
            <a:r>
              <a:rPr lang="en-US" sz="2400" dirty="0" smtClean="0"/>
              <a:t>Mind; Anger; Suspiciousness, With</a:t>
            </a:r>
          </a:p>
        </p:txBody>
      </p:sp>
      <p:sp>
        <p:nvSpPr>
          <p:cNvPr id="3" name="Rectangle 2"/>
          <p:cNvSpPr/>
          <p:nvPr/>
        </p:nvSpPr>
        <p:spPr>
          <a:xfrm>
            <a:off x="5638800" y="0"/>
            <a:ext cx="3505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Reaction after being hurt</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29200" y="383738"/>
            <a:ext cx="4114800" cy="1292662"/>
          </a:xfrm>
          <a:prstGeom prst="rect">
            <a:avLst/>
          </a:prstGeom>
        </p:spPr>
        <p:txBody>
          <a:bodyPr wrap="square">
            <a:spAutoFit/>
          </a:bodyPr>
          <a:lstStyle/>
          <a:p>
            <a:pPr algn="ctr">
              <a:lnSpc>
                <a:spcPct val="150000"/>
              </a:lnSpc>
            </a:pPr>
            <a:r>
              <a:rPr lang="en-US" sz="2800" b="1" dirty="0" smtClean="0"/>
              <a:t>Mind; Despair</a:t>
            </a:r>
          </a:p>
          <a:p>
            <a:pPr algn="ctr">
              <a:lnSpc>
                <a:spcPct val="150000"/>
              </a:lnSpc>
            </a:pPr>
            <a:r>
              <a:rPr lang="en-US" sz="2400" dirty="0" smtClean="0"/>
              <a:t>Mind; Despair; Pain, With</a:t>
            </a:r>
          </a:p>
        </p:txBody>
      </p:sp>
      <p:sp>
        <p:nvSpPr>
          <p:cNvPr id="3" name="Rectangle 2"/>
          <p:cNvSpPr/>
          <p:nvPr/>
        </p:nvSpPr>
        <p:spPr>
          <a:xfrm>
            <a:off x="5410200" y="4419600"/>
            <a:ext cx="3581400" cy="1292662"/>
          </a:xfrm>
          <a:prstGeom prst="rect">
            <a:avLst/>
          </a:prstGeom>
        </p:spPr>
        <p:txBody>
          <a:bodyPr wrap="square">
            <a:spAutoFit/>
          </a:bodyPr>
          <a:lstStyle/>
          <a:p>
            <a:pPr algn="ctr">
              <a:lnSpc>
                <a:spcPct val="150000"/>
              </a:lnSpc>
            </a:pPr>
            <a:r>
              <a:rPr lang="en-US" sz="2800" b="1" dirty="0" smtClean="0"/>
              <a:t>Mind; Loathing</a:t>
            </a:r>
          </a:p>
          <a:p>
            <a:pPr algn="ctr">
              <a:lnSpc>
                <a:spcPct val="150000"/>
              </a:lnSpc>
            </a:pPr>
            <a:r>
              <a:rPr lang="en-US" sz="2400" dirty="0" smtClean="0"/>
              <a:t>Mind; Loathing; Life, Of</a:t>
            </a:r>
          </a:p>
        </p:txBody>
      </p:sp>
      <p:sp>
        <p:nvSpPr>
          <p:cNvPr id="4" name="Rectangle 3"/>
          <p:cNvSpPr/>
          <p:nvPr/>
        </p:nvSpPr>
        <p:spPr>
          <a:xfrm>
            <a:off x="0" y="4419600"/>
            <a:ext cx="5105400" cy="1292662"/>
          </a:xfrm>
          <a:prstGeom prst="rect">
            <a:avLst/>
          </a:prstGeom>
        </p:spPr>
        <p:txBody>
          <a:bodyPr wrap="square">
            <a:spAutoFit/>
          </a:bodyPr>
          <a:lstStyle/>
          <a:p>
            <a:pPr algn="ctr">
              <a:lnSpc>
                <a:spcPct val="150000"/>
              </a:lnSpc>
            </a:pPr>
            <a:r>
              <a:rPr lang="en-US" sz="2800" b="1" dirty="0" smtClean="0"/>
              <a:t>Mind; Morose, Sulky</a:t>
            </a:r>
          </a:p>
          <a:p>
            <a:pPr algn="ctr">
              <a:lnSpc>
                <a:spcPct val="150000"/>
              </a:lnSpc>
            </a:pPr>
            <a:r>
              <a:rPr lang="en-US" sz="2400" dirty="0" smtClean="0"/>
              <a:t>Mind; Morose, Sulky; Weeping; With</a:t>
            </a:r>
          </a:p>
        </p:txBody>
      </p:sp>
      <p:sp>
        <p:nvSpPr>
          <p:cNvPr id="5" name="Rectangle 4"/>
          <p:cNvSpPr/>
          <p:nvPr/>
        </p:nvSpPr>
        <p:spPr>
          <a:xfrm>
            <a:off x="0" y="2514600"/>
            <a:ext cx="9144000" cy="1292662"/>
          </a:xfrm>
          <a:prstGeom prst="rect">
            <a:avLst/>
          </a:prstGeom>
        </p:spPr>
        <p:txBody>
          <a:bodyPr wrap="square">
            <a:spAutoFit/>
          </a:bodyPr>
          <a:lstStyle/>
          <a:p>
            <a:pPr algn="ctr">
              <a:lnSpc>
                <a:spcPct val="150000"/>
              </a:lnSpc>
            </a:pPr>
            <a:r>
              <a:rPr lang="en-US" sz="2800" b="1" dirty="0" smtClean="0"/>
              <a:t>Mind; Discouraged</a:t>
            </a:r>
          </a:p>
          <a:p>
            <a:pPr algn="ctr">
              <a:lnSpc>
                <a:spcPct val="150000"/>
              </a:lnSpc>
            </a:pPr>
            <a:r>
              <a:rPr lang="en-US" sz="2400" dirty="0" smtClean="0"/>
              <a:t>Mind; </a:t>
            </a:r>
            <a:r>
              <a:rPr lang="en-US" sz="2400" b="1" dirty="0" smtClean="0">
                <a:solidFill>
                  <a:srgbClr val="C00000"/>
                </a:solidFill>
              </a:rPr>
              <a:t>Discouraged</a:t>
            </a:r>
            <a:r>
              <a:rPr lang="en-US" sz="2400" dirty="0" smtClean="0"/>
              <a:t>; Anxiety, With</a:t>
            </a:r>
            <a:endParaRPr lang="en-US" sz="2400" dirty="0"/>
          </a:p>
        </p:txBody>
      </p:sp>
      <p:sp>
        <p:nvSpPr>
          <p:cNvPr id="6" name="Rectangle 5"/>
          <p:cNvSpPr/>
          <p:nvPr/>
        </p:nvSpPr>
        <p:spPr>
          <a:xfrm>
            <a:off x="0" y="76200"/>
            <a:ext cx="5181600" cy="1384995"/>
          </a:xfrm>
          <a:prstGeom prst="rect">
            <a:avLst/>
          </a:prstGeom>
        </p:spPr>
        <p:txBody>
          <a:bodyPr wrap="square">
            <a:spAutoFit/>
          </a:bodyPr>
          <a:lstStyle/>
          <a:p>
            <a:pPr algn="ctr"/>
            <a:r>
              <a:rPr lang="en-US" sz="3200" b="1" dirty="0" smtClean="0">
                <a:solidFill>
                  <a:srgbClr val="C00000"/>
                </a:solidFill>
                <a:latin typeface="Agency FB" pitchFamily="34" charset="0"/>
              </a:rPr>
              <a:t>Feeling of intense </a:t>
            </a:r>
          </a:p>
          <a:p>
            <a:pPr algn="ctr"/>
            <a:r>
              <a:rPr lang="en-US" sz="2800" dirty="0" smtClean="0"/>
              <a:t>Lassitude, Weakness &amp; Despair. </a:t>
            </a:r>
          </a:p>
          <a:p>
            <a:pPr algn="ctr"/>
            <a:r>
              <a:rPr lang="en-US" sz="2400" dirty="0" smtClean="0"/>
              <a:t>Both Physical &amp; Mental Level</a:t>
            </a:r>
            <a:endParaRPr lang="en-US"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001000" cy="3970318"/>
          </a:xfrm>
          <a:prstGeom prst="rect">
            <a:avLst/>
          </a:prstGeom>
        </p:spPr>
        <p:txBody>
          <a:bodyPr wrap="square">
            <a:spAutoFit/>
          </a:bodyPr>
          <a:lstStyle/>
          <a:p>
            <a:pPr marL="457200" indent="-457200">
              <a:lnSpc>
                <a:spcPct val="150000"/>
              </a:lnSpc>
              <a:buFont typeface="Wingdings" pitchFamily="2" charset="2"/>
              <a:buChar char="Ø"/>
            </a:pPr>
            <a:r>
              <a:rPr lang="en-US" sz="2400" dirty="0" smtClean="0"/>
              <a:t>Mind; restlessness, nervousness; fever; during</a:t>
            </a:r>
          </a:p>
          <a:p>
            <a:pPr marL="457200" indent="-457200">
              <a:lnSpc>
                <a:spcPct val="150000"/>
              </a:lnSpc>
              <a:buFont typeface="Wingdings" pitchFamily="2" charset="2"/>
              <a:buChar char="Ø"/>
            </a:pPr>
            <a:r>
              <a:rPr lang="en-US" sz="2400" dirty="0" smtClean="0"/>
              <a:t>Mind; restlessness, nervousness; headache; during</a:t>
            </a:r>
          </a:p>
          <a:p>
            <a:pPr marL="457200" indent="-457200">
              <a:lnSpc>
                <a:spcPct val="150000"/>
              </a:lnSpc>
              <a:buFont typeface="Wingdings" pitchFamily="2" charset="2"/>
              <a:buChar char="Ø"/>
            </a:pPr>
            <a:r>
              <a:rPr lang="en-US" sz="2400" dirty="0" smtClean="0"/>
              <a:t>Mind; restlessness, nervousness; heat; during</a:t>
            </a:r>
          </a:p>
          <a:p>
            <a:pPr marL="457200" indent="-457200">
              <a:lnSpc>
                <a:spcPct val="150000"/>
              </a:lnSpc>
              <a:buFont typeface="Wingdings" pitchFamily="2" charset="2"/>
              <a:buChar char="Ø"/>
            </a:pPr>
            <a:r>
              <a:rPr lang="en-US" sz="2400" dirty="0" smtClean="0"/>
              <a:t>Mind; restlessness, nervousness; move; must, drives one from place to place</a:t>
            </a:r>
          </a:p>
          <a:p>
            <a:pPr marL="457200" indent="-457200">
              <a:lnSpc>
                <a:spcPct val="150000"/>
              </a:lnSpc>
              <a:buFont typeface="Wingdings" pitchFamily="2" charset="2"/>
              <a:buChar char="Ø"/>
            </a:pPr>
            <a:r>
              <a:rPr lang="en-US" sz="2400" dirty="0" smtClean="0"/>
              <a:t>Mind; restlessness, nervousness; pain; from</a:t>
            </a:r>
          </a:p>
          <a:p>
            <a:pPr marL="457200" indent="-457200">
              <a:lnSpc>
                <a:spcPct val="150000"/>
              </a:lnSpc>
              <a:buFont typeface="Wingdings" pitchFamily="2" charset="2"/>
              <a:buChar char="Ø"/>
            </a:pPr>
            <a:r>
              <a:rPr lang="en-US" sz="2400" dirty="0" smtClean="0"/>
              <a:t>Mind; restlessness, nervousness; anxious</a:t>
            </a:r>
          </a:p>
        </p:txBody>
      </p:sp>
      <p:sp>
        <p:nvSpPr>
          <p:cNvPr id="3" name="Oval 2"/>
          <p:cNvSpPr/>
          <p:nvPr/>
        </p:nvSpPr>
        <p:spPr>
          <a:xfrm>
            <a:off x="6019800" y="0"/>
            <a:ext cx="3124200" cy="1143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800" dirty="0" smtClean="0">
                <a:solidFill>
                  <a:srgbClr val="C00000"/>
                </a:solidFill>
                <a:latin typeface="Berlin Sans FB Demi" pitchFamily="34" charset="0"/>
              </a:rPr>
              <a:t>Restlessness</a:t>
            </a:r>
            <a:endParaRPr lang="en-US" sz="2400" dirty="0" smtClean="0">
              <a:solidFill>
                <a:srgbClr val="C00000"/>
              </a:solidFill>
              <a:latin typeface="Berlin Sans FB Demi" pitchFamily="34" charset="0"/>
            </a:endParaRPr>
          </a:p>
        </p:txBody>
      </p:sp>
      <p:sp>
        <p:nvSpPr>
          <p:cNvPr id="4" name="Rectangle 3"/>
          <p:cNvSpPr/>
          <p:nvPr/>
        </p:nvSpPr>
        <p:spPr>
          <a:xfrm>
            <a:off x="0" y="5333930"/>
            <a:ext cx="9144000" cy="1143070"/>
          </a:xfrm>
          <a:prstGeom prst="rect">
            <a:avLst/>
          </a:prstGeom>
        </p:spPr>
        <p:txBody>
          <a:bodyPr wrap="square">
            <a:spAutoFit/>
          </a:bodyPr>
          <a:lstStyle/>
          <a:p>
            <a:pPr algn="ctr">
              <a:lnSpc>
                <a:spcPct val="150000"/>
              </a:lnSpc>
            </a:pPr>
            <a:r>
              <a:rPr lang="en-US" sz="2400" dirty="0" smtClean="0"/>
              <a:t>Mind; Tossing bout</a:t>
            </a:r>
          </a:p>
          <a:p>
            <a:pPr algn="ctr">
              <a:lnSpc>
                <a:spcPct val="150000"/>
              </a:lnSpc>
            </a:pPr>
            <a:r>
              <a:rPr lang="en-US" sz="2400" dirty="0" smtClean="0"/>
              <a:t>Mind; tossing about; sleep; during</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219200"/>
            <a:ext cx="6664325" cy="2862322"/>
          </a:xfrm>
          <a:prstGeom prst="rect">
            <a:avLst/>
          </a:prstGeom>
        </p:spPr>
        <p:txBody>
          <a:bodyPr wrap="none">
            <a:spAutoFit/>
          </a:bodyPr>
          <a:lstStyle/>
          <a:p>
            <a:pPr>
              <a:lnSpc>
                <a:spcPct val="150000"/>
              </a:lnSpc>
              <a:buFont typeface="Wingdings" pitchFamily="2" charset="2"/>
              <a:buChar char="Ø"/>
            </a:pPr>
            <a:r>
              <a:rPr lang="en-US" sz="2400" dirty="0" smtClean="0"/>
              <a:t>Mind; Starting, Startled; fright or fear, after</a:t>
            </a:r>
          </a:p>
          <a:p>
            <a:pPr>
              <a:lnSpc>
                <a:spcPct val="150000"/>
              </a:lnSpc>
              <a:buFont typeface="Wingdings" pitchFamily="2" charset="2"/>
              <a:buChar char="Ø"/>
            </a:pPr>
            <a:r>
              <a:rPr lang="en-US" sz="2400" dirty="0" smtClean="0"/>
              <a:t>Mind; Starting, Startled; </a:t>
            </a:r>
            <a:r>
              <a:rPr lang="en-US" sz="2400" dirty="0" smtClean="0">
                <a:solidFill>
                  <a:srgbClr val="C00000"/>
                </a:solidFill>
              </a:rPr>
              <a:t>SLEEP; DURING</a:t>
            </a:r>
          </a:p>
          <a:p>
            <a:pPr>
              <a:lnSpc>
                <a:spcPct val="150000"/>
              </a:lnSpc>
              <a:buFont typeface="Wingdings" pitchFamily="2" charset="2"/>
              <a:buChar char="Ø"/>
            </a:pPr>
            <a:r>
              <a:rPr lang="en-US" sz="2400" dirty="0" smtClean="0"/>
              <a:t>Mind; Starting, Startled; Sleep; From</a:t>
            </a:r>
          </a:p>
          <a:p>
            <a:pPr>
              <a:lnSpc>
                <a:spcPct val="150000"/>
              </a:lnSpc>
              <a:buFont typeface="Wingdings" pitchFamily="2" charset="2"/>
              <a:buChar char="Ø"/>
            </a:pPr>
            <a:r>
              <a:rPr lang="en-US" sz="2400" dirty="0" smtClean="0"/>
              <a:t>Mind; Starting, Startled; </a:t>
            </a:r>
            <a:r>
              <a:rPr lang="en-US" sz="2400" b="1" dirty="0" smtClean="0">
                <a:solidFill>
                  <a:srgbClr val="C00000"/>
                </a:solidFill>
              </a:rPr>
              <a:t>Sleep; From; Touch, From</a:t>
            </a:r>
          </a:p>
          <a:p>
            <a:pPr>
              <a:lnSpc>
                <a:spcPct val="150000"/>
              </a:lnSpc>
              <a:buFont typeface="Wingdings" pitchFamily="2" charset="2"/>
              <a:buChar char="Ø"/>
            </a:pPr>
            <a:r>
              <a:rPr lang="en-US" sz="2400" dirty="0" smtClean="0"/>
              <a:t>Mind; Starting, Startled; </a:t>
            </a:r>
            <a:r>
              <a:rPr lang="en-US" sz="2400" b="1" dirty="0" smtClean="0">
                <a:solidFill>
                  <a:srgbClr val="C00000"/>
                </a:solidFill>
              </a:rPr>
              <a:t>Touch Agg.</a:t>
            </a:r>
          </a:p>
        </p:txBody>
      </p:sp>
      <p:sp>
        <p:nvSpPr>
          <p:cNvPr id="4" name="Oval 3"/>
          <p:cNvSpPr/>
          <p:nvPr/>
        </p:nvSpPr>
        <p:spPr>
          <a:xfrm>
            <a:off x="6553200" y="0"/>
            <a:ext cx="25908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2800" dirty="0" smtClean="0">
                <a:solidFill>
                  <a:srgbClr val="C00000"/>
                </a:solidFill>
                <a:latin typeface="Berlin Sans FB Demi" pitchFamily="34" charset="0"/>
              </a:rPr>
              <a:t>Starting</a:t>
            </a:r>
            <a:endParaRPr lang="en-US" sz="2400" dirty="0" smtClean="0">
              <a:solidFill>
                <a:srgbClr val="C00000"/>
              </a:solidFill>
              <a:latin typeface="Berlin Sans FB Demi" pitchFamily="34" charset="0"/>
            </a:endParaRPr>
          </a:p>
        </p:txBody>
      </p:sp>
      <p:sp>
        <p:nvSpPr>
          <p:cNvPr id="5" name="Rectangle 4"/>
          <p:cNvSpPr/>
          <p:nvPr/>
        </p:nvSpPr>
        <p:spPr>
          <a:xfrm>
            <a:off x="1371600" y="4840069"/>
            <a:ext cx="6324600" cy="646331"/>
          </a:xfrm>
          <a:prstGeom prst="rect">
            <a:avLst/>
          </a:prstGeom>
        </p:spPr>
        <p:txBody>
          <a:bodyPr wrap="square">
            <a:spAutoFit/>
          </a:bodyPr>
          <a:lstStyle/>
          <a:p>
            <a:pPr marL="342900" indent="-342900">
              <a:lnSpc>
                <a:spcPct val="150000"/>
              </a:lnSpc>
            </a:pPr>
            <a:r>
              <a:rPr lang="en-US" sz="2400" b="1" dirty="0" smtClean="0">
                <a:solidFill>
                  <a:srgbClr val="C00000"/>
                </a:solidFill>
              </a:rPr>
              <a:t>Mind; starting, startled; fright or fear, after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US" sz="2400" dirty="0" smtClean="0"/>
              <a:t>"[A 40-year old marine engineer came with the complaint of severe disabling backache not responding to painkillers.] ... I love my work because I love being at sea. Ashore the corruption is too much for me to handle. You have to be so alert. People in government offices want bribes all the time. You constantly have to keep a check on everyone for every little thing you want to get done. They are all so dishonest while at sea it's an honest family working together. I do not mind paying more but it is this hiding that I cannot tolerate. </a:t>
            </a:r>
          </a:p>
          <a:p>
            <a:r>
              <a:rPr lang="en-US" sz="2400" dirty="0" smtClean="0"/>
              <a:t>Why can't people ask for money directly? It drives me crazy when they hint at such matters indirectly. I have been at sea for eight to ten months at a stretch. ... </a:t>
            </a:r>
          </a:p>
          <a:p>
            <a:r>
              <a:rPr lang="en-US" sz="2400" dirty="0" smtClean="0"/>
              <a:t>The curious, active, generous personality and the love for the sea are merely positive reactions - efforts made by the consciousness to avoid a constant underlying threat of being misled or being told the wrong thing. A feeling so strong it drives him away from his family, away from land and away from civilization at the mercy of the sea. This most predominant and troublesome feature was the first thing we looked for, in the repertory, as the delusion he was always being deceived."</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32092"/>
          </a:xfrm>
          <a:prstGeom prst="rect">
            <a:avLst/>
          </a:prstGeom>
        </p:spPr>
        <p:txBody>
          <a:bodyPr wrap="square">
            <a:spAutoFit/>
          </a:bodyPr>
          <a:lstStyle/>
          <a:p>
            <a:pPr algn="ctr"/>
            <a:r>
              <a:rPr lang="en-US" sz="2800" dirty="0" smtClean="0"/>
              <a:t> Dissatisfaction with himself and others. </a:t>
            </a:r>
          </a:p>
          <a:p>
            <a:pPr algn="ctr"/>
            <a:r>
              <a:rPr lang="en-US" sz="2800" dirty="0" smtClean="0"/>
              <a:t> Imagined he was always being deceived.</a:t>
            </a:r>
          </a:p>
          <a:p>
            <a:pPr algn="ctr"/>
            <a:endParaRPr lang="en-US" sz="2800" dirty="0" smtClean="0"/>
          </a:p>
          <a:p>
            <a:r>
              <a:rPr lang="en-US" sz="2800" dirty="0" smtClean="0"/>
              <a:t> • "A 13 year old girl was brought in by her mother for chronic pinworm infections. ... She [also] suffered from tendinitis of her right foot. ... When asked what was most difficult for her, Tanya replied 'Not being able to count on people. They haven't been there for me. ... She mentioned that what was most difficult for her before the remedy was feeling she could not count on others. This was one of the symptoms cured by the remedy."</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47950"/>
            <a:ext cx="9171266" cy="6129050"/>
          </a:xfrm>
          <a:prstGeom prst="rect">
            <a:avLst/>
          </a:prstGeom>
          <a:noFill/>
        </p:spPr>
        <p:txBody>
          <a:bodyPr wrap="square" rtlCol="0">
            <a:spAutoFit/>
          </a:bodyPr>
          <a:lstStyle/>
          <a:p>
            <a:pPr marL="342900" indent="-342900">
              <a:lnSpc>
                <a:spcPct val="150000"/>
              </a:lnSpc>
              <a:buFont typeface="+mj-lt"/>
              <a:buAutoNum type="arabicPeriod"/>
            </a:pPr>
            <a:r>
              <a:rPr lang="en-US" sz="2400" dirty="0" smtClean="0"/>
              <a:t>Mind; anxiety; driving him from place to place</a:t>
            </a:r>
          </a:p>
          <a:p>
            <a:pPr marL="342900" indent="-342900">
              <a:lnSpc>
                <a:spcPct val="150000"/>
              </a:lnSpc>
              <a:buFont typeface="+mj-lt"/>
              <a:buAutoNum type="arabicPeriod"/>
            </a:pPr>
            <a:r>
              <a:rPr lang="en-US" sz="2400" dirty="0" smtClean="0"/>
              <a:t>Mind; anxiety; fear, with</a:t>
            </a:r>
          </a:p>
          <a:p>
            <a:pPr marL="342900" indent="-342900">
              <a:lnSpc>
                <a:spcPct val="150000"/>
              </a:lnSpc>
              <a:buFont typeface="+mj-lt"/>
              <a:buAutoNum type="arabicPeriod"/>
            </a:pPr>
            <a:r>
              <a:rPr lang="en-US" sz="2400" dirty="0" smtClean="0"/>
              <a:t>Mind; anxiety; headache, with</a:t>
            </a:r>
          </a:p>
          <a:p>
            <a:pPr marL="342900" indent="-342900">
              <a:lnSpc>
                <a:spcPct val="150000"/>
              </a:lnSpc>
              <a:buFont typeface="+mj-lt"/>
              <a:buAutoNum type="arabicPeriod"/>
            </a:pPr>
            <a:r>
              <a:rPr lang="en-US" sz="2400" dirty="0" smtClean="0"/>
              <a:t>Mind; anxiety; heart complaints, in</a:t>
            </a:r>
          </a:p>
          <a:p>
            <a:pPr marL="342900" indent="-342900">
              <a:lnSpc>
                <a:spcPct val="150000"/>
              </a:lnSpc>
              <a:buFont typeface="+mj-lt"/>
              <a:buAutoNum type="arabicPeriod"/>
            </a:pPr>
            <a:r>
              <a:rPr lang="en-US" sz="2400" dirty="0" smtClean="0"/>
              <a:t>Mind; anxiety; heat; during</a:t>
            </a:r>
          </a:p>
          <a:p>
            <a:pPr marL="342900" indent="-342900">
              <a:lnSpc>
                <a:spcPct val="150000"/>
              </a:lnSpc>
              <a:buFont typeface="+mj-lt"/>
              <a:buAutoNum type="arabicPeriod"/>
            </a:pPr>
            <a:r>
              <a:rPr lang="en-US" sz="2400" dirty="0" smtClean="0"/>
              <a:t>Mind; anxiety; house or room; </a:t>
            </a:r>
            <a:r>
              <a:rPr lang="en-US" sz="2400" dirty="0" err="1" smtClean="0"/>
              <a:t>agg</a:t>
            </a:r>
            <a:r>
              <a:rPr lang="en-US" sz="2400" dirty="0" smtClean="0"/>
              <a:t>.; warm</a:t>
            </a:r>
          </a:p>
          <a:p>
            <a:pPr marL="342900" indent="-342900">
              <a:lnSpc>
                <a:spcPct val="150000"/>
              </a:lnSpc>
              <a:buFont typeface="+mj-lt"/>
              <a:buAutoNum type="arabicPeriod"/>
            </a:pPr>
            <a:r>
              <a:rPr lang="en-US" sz="2400" dirty="0" smtClean="0"/>
              <a:t>Mind; anxiety; pain, with</a:t>
            </a:r>
          </a:p>
          <a:p>
            <a:pPr marL="342900" indent="-342900">
              <a:lnSpc>
                <a:spcPct val="150000"/>
              </a:lnSpc>
              <a:buFont typeface="+mj-lt"/>
              <a:buAutoNum type="arabicPeriod"/>
            </a:pPr>
            <a:r>
              <a:rPr lang="en-US" sz="2400" dirty="0" smtClean="0"/>
              <a:t>Mind; anxiety; pain, with; chest, in</a:t>
            </a:r>
          </a:p>
          <a:p>
            <a:pPr marL="342900" indent="-342900">
              <a:lnSpc>
                <a:spcPct val="150000"/>
              </a:lnSpc>
              <a:buFont typeface="+mj-lt"/>
              <a:buAutoNum type="arabicPeriod"/>
            </a:pPr>
            <a:r>
              <a:rPr lang="en-US" sz="2400" dirty="0" smtClean="0"/>
              <a:t>Mind; anxiety; palpitations; with</a:t>
            </a:r>
          </a:p>
          <a:p>
            <a:pPr marL="342900" indent="-342900">
              <a:lnSpc>
                <a:spcPct val="150000"/>
              </a:lnSpc>
              <a:buFont typeface="+mj-lt"/>
              <a:buAutoNum type="arabicPeriod"/>
            </a:pPr>
            <a:r>
              <a:rPr lang="en-US" sz="2400" dirty="0" smtClean="0"/>
              <a:t>Mind; anxiety; pulsation, with</a:t>
            </a:r>
          </a:p>
          <a:p>
            <a:pPr marL="342900" indent="-342900">
              <a:lnSpc>
                <a:spcPct val="150000"/>
              </a:lnSpc>
              <a:buFont typeface="+mj-lt"/>
              <a:buAutoNum type="arabicPeriod"/>
            </a:pPr>
            <a:r>
              <a:rPr lang="en-US" sz="2400" dirty="0" smtClean="0"/>
              <a:t>Mind; anxiety; respiration; difficult, anxious, with</a:t>
            </a:r>
            <a:endParaRPr lang="en-US" sz="2400" dirty="0"/>
          </a:p>
        </p:txBody>
      </p:sp>
      <p:sp>
        <p:nvSpPr>
          <p:cNvPr id="3" name="Oval 2"/>
          <p:cNvSpPr/>
          <p:nvPr/>
        </p:nvSpPr>
        <p:spPr>
          <a:xfrm>
            <a:off x="5638800" y="1371600"/>
            <a:ext cx="3276600" cy="1600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000" dirty="0" smtClean="0">
                <a:solidFill>
                  <a:srgbClr val="C00000"/>
                </a:solidFill>
                <a:latin typeface="Berlin Sans FB Demi" pitchFamily="34" charset="0"/>
              </a:rPr>
              <a:t>Anxieties</a:t>
            </a:r>
            <a:endParaRPr lang="en-US" sz="3600" dirty="0" smtClean="0">
              <a:solidFill>
                <a:srgbClr val="C00000"/>
              </a:solidFill>
              <a:latin typeface="Berlin Sans FB Demi"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38400"/>
            <a:ext cx="3124200" cy="2554545"/>
          </a:xfrm>
          <a:prstGeom prst="rect">
            <a:avLst/>
          </a:prstGeom>
        </p:spPr>
        <p:txBody>
          <a:bodyPr wrap="square">
            <a:spAutoFit/>
          </a:bodyPr>
          <a:lstStyle/>
          <a:p>
            <a:pPr marL="342900" indent="-342900">
              <a:buFont typeface="Wingdings" pitchFamily="2" charset="2"/>
              <a:buChar char="ü"/>
            </a:pPr>
            <a:r>
              <a:rPr lang="en-US" sz="3200" dirty="0" smtClean="0"/>
              <a:t>Cartilage. </a:t>
            </a:r>
          </a:p>
          <a:p>
            <a:pPr marL="342900" indent="-342900">
              <a:buFont typeface="Wingdings" pitchFamily="2" charset="2"/>
              <a:buChar char="ü"/>
            </a:pPr>
            <a:r>
              <a:rPr lang="en-US" sz="3200" dirty="0" smtClean="0"/>
              <a:t>Periosteum. </a:t>
            </a:r>
          </a:p>
          <a:p>
            <a:pPr marL="342900" indent="-342900">
              <a:buFont typeface="Wingdings" pitchFamily="2" charset="2"/>
              <a:buChar char="ü"/>
            </a:pPr>
            <a:r>
              <a:rPr lang="en-US" sz="3200" dirty="0" smtClean="0"/>
              <a:t>Uterus. </a:t>
            </a:r>
          </a:p>
          <a:p>
            <a:pPr marL="342900" indent="-342900">
              <a:buFont typeface="Wingdings" pitchFamily="2" charset="2"/>
              <a:buChar char="ü"/>
            </a:pPr>
            <a:r>
              <a:rPr lang="en-US" sz="3200" dirty="0" smtClean="0"/>
              <a:t>Skin. </a:t>
            </a:r>
          </a:p>
          <a:p>
            <a:pPr marL="342900" indent="-342900">
              <a:buFont typeface="Wingdings" pitchFamily="2" charset="2"/>
              <a:buChar char="ü"/>
            </a:pPr>
            <a:r>
              <a:rPr lang="en-US" sz="3200" dirty="0" smtClean="0"/>
              <a:t>Right side. </a:t>
            </a:r>
            <a:endParaRPr lang="en-US" sz="3200" dirty="0"/>
          </a:p>
        </p:txBody>
      </p:sp>
      <p:sp>
        <p:nvSpPr>
          <p:cNvPr id="3" name="Flowchart: Sequential Access Storage 2"/>
          <p:cNvSpPr/>
          <p:nvPr/>
        </p:nvSpPr>
        <p:spPr>
          <a:xfrm>
            <a:off x="0" y="0"/>
            <a:ext cx="2438400" cy="1524000"/>
          </a:xfrm>
          <a:prstGeom prst="flowChartMagneticTape">
            <a:avLst/>
          </a:prstGeom>
          <a:solidFill>
            <a:srgbClr val="00B0F0"/>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latin typeface="Berlin Sans FB" pitchFamily="34" charset="0"/>
              </a:rPr>
              <a:t>Region </a:t>
            </a:r>
            <a:endParaRPr lang="en-US" sz="4000" dirty="0">
              <a:solidFill>
                <a:schemeClr val="bg1"/>
              </a:solidFill>
              <a:latin typeface="Berlin Sans FB" pitchFamily="34" charset="0"/>
            </a:endParaRPr>
          </a:p>
        </p:txBody>
      </p:sp>
      <p:sp>
        <p:nvSpPr>
          <p:cNvPr id="4" name="Rectangle 3"/>
          <p:cNvSpPr/>
          <p:nvPr/>
        </p:nvSpPr>
        <p:spPr>
          <a:xfrm>
            <a:off x="4572000" y="457200"/>
            <a:ext cx="4572000" cy="1323439"/>
          </a:xfrm>
          <a:prstGeom prst="rect">
            <a:avLst/>
          </a:prstGeom>
        </p:spPr>
        <p:txBody>
          <a:bodyPr>
            <a:spAutoFit/>
          </a:bodyPr>
          <a:lstStyle/>
          <a:p>
            <a:pPr algn="ctr"/>
            <a:r>
              <a:rPr lang="en-US" sz="3200" b="1" dirty="0" smtClean="0"/>
              <a:t>Fibrous tissues </a:t>
            </a:r>
            <a:r>
              <a:rPr lang="en-US" sz="2400" dirty="0" smtClean="0"/>
              <a:t/>
            </a:r>
            <a:br>
              <a:rPr lang="en-US" sz="2400" dirty="0" smtClean="0"/>
            </a:br>
            <a:r>
              <a:rPr lang="en-US" sz="2400" dirty="0" smtClean="0"/>
              <a:t>[EYES; flexor tendons; joints; wrists and ankles; back, lumbar region]. </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Injury on physical level</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3" name="Rectangle 2"/>
          <p:cNvSpPr/>
          <p:nvPr/>
        </p:nvSpPr>
        <p:spPr>
          <a:xfrm>
            <a:off x="152400" y="304800"/>
            <a:ext cx="8372548" cy="2862322"/>
          </a:xfrm>
          <a:prstGeom prst="rect">
            <a:avLst/>
          </a:prstGeom>
        </p:spPr>
        <p:txBody>
          <a:bodyPr wrap="none">
            <a:spAutoFit/>
          </a:bodyPr>
          <a:lstStyle/>
          <a:p>
            <a:pPr>
              <a:lnSpc>
                <a:spcPct val="150000"/>
              </a:lnSpc>
              <a:buFont typeface="Wingdings" pitchFamily="2" charset="2"/>
              <a:buChar char="Ø"/>
            </a:pPr>
            <a:r>
              <a:rPr lang="en-US" sz="2400" b="1" u="sng" dirty="0" smtClean="0"/>
              <a:t>Head</a:t>
            </a:r>
            <a:r>
              <a:rPr lang="en-US" sz="2400" dirty="0" smtClean="0"/>
              <a:t>; injuries, ailments from</a:t>
            </a:r>
          </a:p>
          <a:p>
            <a:pPr>
              <a:lnSpc>
                <a:spcPct val="150000"/>
              </a:lnSpc>
              <a:buFont typeface="Wingdings" pitchFamily="2" charset="2"/>
              <a:buChar char="Ø"/>
            </a:pPr>
            <a:r>
              <a:rPr lang="en-US" sz="2400" dirty="0" smtClean="0"/>
              <a:t>Head; injuries, ailments from; concussions</a:t>
            </a:r>
          </a:p>
          <a:p>
            <a:pPr>
              <a:lnSpc>
                <a:spcPct val="150000"/>
              </a:lnSpc>
              <a:buFont typeface="Wingdings" pitchFamily="2" charset="2"/>
              <a:buChar char="Ø"/>
            </a:pPr>
            <a:r>
              <a:rPr lang="en-US" sz="2400" dirty="0" smtClean="0"/>
              <a:t>Head; injuries, ailments from; fracture of skull, splintered bones</a:t>
            </a:r>
          </a:p>
          <a:p>
            <a:pPr>
              <a:lnSpc>
                <a:spcPct val="150000"/>
              </a:lnSpc>
              <a:buFont typeface="Wingdings" pitchFamily="2" charset="2"/>
              <a:buChar char="Ø"/>
            </a:pPr>
            <a:r>
              <a:rPr lang="en-US" sz="2400" dirty="0" smtClean="0"/>
              <a:t>Head; pain, headache; injuries, after</a:t>
            </a:r>
          </a:p>
          <a:p>
            <a:pPr>
              <a:lnSpc>
                <a:spcPct val="150000"/>
              </a:lnSpc>
              <a:buFont typeface="Wingdings" pitchFamily="2" charset="2"/>
              <a:buChar char="Ø"/>
            </a:pPr>
            <a:r>
              <a:rPr lang="en-US" sz="2400" dirty="0" smtClean="0"/>
              <a:t>Head; pain, headache; injuries, after; concussion</a:t>
            </a:r>
            <a:endParaRPr lang="en-US" sz="2400" dirty="0"/>
          </a:p>
        </p:txBody>
      </p:sp>
      <p:sp>
        <p:nvSpPr>
          <p:cNvPr id="4" name="Rectangle 3"/>
          <p:cNvSpPr/>
          <p:nvPr/>
        </p:nvSpPr>
        <p:spPr>
          <a:xfrm>
            <a:off x="1066800" y="3657600"/>
            <a:ext cx="5907771" cy="1754326"/>
          </a:xfrm>
          <a:prstGeom prst="rect">
            <a:avLst/>
          </a:prstGeom>
        </p:spPr>
        <p:txBody>
          <a:bodyPr wrap="none">
            <a:spAutoFit/>
          </a:bodyPr>
          <a:lstStyle/>
          <a:p>
            <a:pPr>
              <a:lnSpc>
                <a:spcPct val="150000"/>
              </a:lnSpc>
              <a:buFont typeface="Wingdings" pitchFamily="2" charset="2"/>
              <a:buChar char="ü"/>
            </a:pPr>
            <a:r>
              <a:rPr lang="en-US" sz="2400" b="1" u="sng" dirty="0" smtClean="0"/>
              <a:t>Eyes</a:t>
            </a:r>
            <a:r>
              <a:rPr lang="en-US" sz="2400" dirty="0" smtClean="0"/>
              <a:t>; bones, orbits; injuries, after</a:t>
            </a:r>
          </a:p>
          <a:p>
            <a:pPr>
              <a:lnSpc>
                <a:spcPct val="150000"/>
              </a:lnSpc>
              <a:buFont typeface="Wingdings" pitchFamily="2" charset="2"/>
              <a:buChar char="ü"/>
            </a:pPr>
            <a:r>
              <a:rPr lang="en-US" sz="2400" dirty="0" smtClean="0"/>
              <a:t>Eyes; cataract, opacity of lens; injuries, after</a:t>
            </a:r>
          </a:p>
          <a:p>
            <a:pPr>
              <a:lnSpc>
                <a:spcPct val="150000"/>
              </a:lnSpc>
              <a:buFont typeface="Wingdings" pitchFamily="2" charset="2"/>
              <a:buChar char="ü"/>
            </a:pPr>
            <a:r>
              <a:rPr lang="en-US" sz="2400" dirty="0" smtClean="0"/>
              <a:t>Eyes; inflammation; injuries, after</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828800"/>
            <a:ext cx="6897979" cy="3416320"/>
          </a:xfrm>
          <a:prstGeom prst="rect">
            <a:avLst/>
          </a:prstGeom>
        </p:spPr>
        <p:txBody>
          <a:bodyPr wrap="none">
            <a:spAutoFit/>
          </a:bodyPr>
          <a:lstStyle/>
          <a:p>
            <a:pPr>
              <a:buFont typeface="Wingdings" pitchFamily="2" charset="2"/>
              <a:buChar char="ü"/>
            </a:pPr>
            <a:r>
              <a:rPr lang="en-US" dirty="0" smtClean="0"/>
              <a:t>Stomach; indigestion; injuries, from</a:t>
            </a:r>
          </a:p>
          <a:p>
            <a:pPr>
              <a:buFont typeface="Wingdings" pitchFamily="2" charset="2"/>
              <a:buChar char="ü"/>
            </a:pPr>
            <a:r>
              <a:rPr lang="en-US" dirty="0" smtClean="0"/>
              <a:t>Stomach; nausea; injury, after</a:t>
            </a:r>
          </a:p>
          <a:p>
            <a:pPr>
              <a:buFont typeface="Wingdings" pitchFamily="2" charset="2"/>
              <a:buChar char="ü"/>
            </a:pPr>
            <a:r>
              <a:rPr lang="en-US" dirty="0" smtClean="0"/>
              <a:t>Abdomen; </a:t>
            </a:r>
            <a:r>
              <a:rPr lang="en-US" dirty="0" err="1" smtClean="0"/>
              <a:t>ileus</a:t>
            </a:r>
            <a:r>
              <a:rPr lang="en-US" dirty="0" smtClean="0"/>
              <a:t>, obstruction of bowels; impaction; injuries, after</a:t>
            </a:r>
          </a:p>
          <a:p>
            <a:pPr>
              <a:buFont typeface="Wingdings" pitchFamily="2" charset="2"/>
              <a:buChar char="ü"/>
            </a:pPr>
            <a:r>
              <a:rPr lang="en-US" dirty="0" smtClean="0"/>
              <a:t>Abdomen; injuries, after; organs</a:t>
            </a:r>
          </a:p>
          <a:p>
            <a:pPr>
              <a:buFont typeface="Wingdings" pitchFamily="2" charset="2"/>
              <a:buChar char="ü"/>
            </a:pPr>
            <a:r>
              <a:rPr lang="en-US" dirty="0" smtClean="0"/>
              <a:t>Abdomen; injuries, after; organs; lacerations, </a:t>
            </a:r>
            <a:r>
              <a:rPr lang="en-US" dirty="0" err="1" smtClean="0"/>
              <a:t>shotwounds</a:t>
            </a:r>
            <a:endParaRPr lang="en-US" dirty="0" smtClean="0"/>
          </a:p>
          <a:p>
            <a:pPr>
              <a:buFont typeface="Wingdings" pitchFamily="2" charset="2"/>
              <a:buChar char="ü"/>
            </a:pPr>
            <a:r>
              <a:rPr lang="en-US" dirty="0" smtClean="0"/>
              <a:t>Rectum; constipation; injuries, after</a:t>
            </a:r>
          </a:p>
          <a:p>
            <a:pPr>
              <a:buFont typeface="Wingdings" pitchFamily="2" charset="2"/>
              <a:buChar char="ü"/>
            </a:pPr>
            <a:r>
              <a:rPr lang="en-US" dirty="0" smtClean="0"/>
              <a:t>Male; inflammation; testes, </a:t>
            </a:r>
            <a:r>
              <a:rPr lang="en-US" dirty="0" err="1" smtClean="0"/>
              <a:t>orchitis</a:t>
            </a:r>
            <a:r>
              <a:rPr lang="en-US" dirty="0" smtClean="0"/>
              <a:t>; injuries, contusion, after</a:t>
            </a:r>
          </a:p>
          <a:p>
            <a:pPr>
              <a:buFont typeface="Wingdings" pitchFamily="2" charset="2"/>
              <a:buChar char="ü"/>
            </a:pPr>
            <a:r>
              <a:rPr lang="en-US" dirty="0" smtClean="0"/>
              <a:t>Female; abortion; injuries, after</a:t>
            </a:r>
          </a:p>
          <a:p>
            <a:pPr>
              <a:buFont typeface="Wingdings" pitchFamily="2" charset="2"/>
              <a:buChar char="ü"/>
            </a:pPr>
            <a:r>
              <a:rPr lang="en-US" dirty="0" smtClean="0"/>
              <a:t>Female; dropsy; uterus; injuries of </a:t>
            </a:r>
            <a:r>
              <a:rPr lang="en-US" dirty="0" err="1" smtClean="0"/>
              <a:t>hypogastrium</a:t>
            </a:r>
            <a:r>
              <a:rPr lang="en-US" dirty="0" smtClean="0"/>
              <a:t>, after</a:t>
            </a:r>
          </a:p>
          <a:p>
            <a:pPr>
              <a:buFont typeface="Wingdings" pitchFamily="2" charset="2"/>
              <a:buChar char="ü"/>
            </a:pPr>
            <a:r>
              <a:rPr lang="en-US" dirty="0" smtClean="0"/>
              <a:t>Female; hemorrhage, uterine, </a:t>
            </a:r>
            <a:r>
              <a:rPr lang="en-US" dirty="0" err="1" smtClean="0"/>
              <a:t>metrorrhagia</a:t>
            </a:r>
            <a:r>
              <a:rPr lang="en-US" dirty="0" smtClean="0"/>
              <a:t>; concussions, injury, from</a:t>
            </a:r>
          </a:p>
          <a:p>
            <a:pPr>
              <a:buFont typeface="Wingdings" pitchFamily="2" charset="2"/>
              <a:buChar char="ü"/>
            </a:pPr>
            <a:r>
              <a:rPr lang="en-US" dirty="0" smtClean="0"/>
              <a:t>Expectoration; bloody, spitting of blood; injury, after</a:t>
            </a:r>
          </a:p>
          <a:p>
            <a:pPr>
              <a:buFont typeface="Wingdings" pitchFamily="2" charset="2"/>
              <a:buChar char="ü"/>
            </a:pPr>
            <a:endParaRPr lang="en-US" dirty="0"/>
          </a:p>
        </p:txBody>
      </p:sp>
      <p:sp>
        <p:nvSpPr>
          <p:cNvPr id="3" name="Rectangle 2"/>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Injury on physical level</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8882"/>
            <a:ext cx="9144000" cy="3970318"/>
          </a:xfrm>
          <a:prstGeom prst="rect">
            <a:avLst/>
          </a:prstGeom>
        </p:spPr>
        <p:txBody>
          <a:bodyPr wrap="square">
            <a:spAutoFit/>
          </a:bodyPr>
          <a:lstStyle/>
          <a:p>
            <a:pPr>
              <a:buFont typeface="Wingdings" pitchFamily="2" charset="2"/>
              <a:buChar char="ü"/>
            </a:pPr>
            <a:r>
              <a:rPr lang="en-US" dirty="0" smtClean="0"/>
              <a:t>Chest; abscesses, suppurations; lungs; injuries, after</a:t>
            </a:r>
          </a:p>
          <a:p>
            <a:pPr>
              <a:buFont typeface="Wingdings" pitchFamily="2" charset="2"/>
              <a:buChar char="ü"/>
            </a:pPr>
            <a:r>
              <a:rPr lang="en-US" dirty="0" smtClean="0"/>
              <a:t>Chest; injuries, after; bruised, when</a:t>
            </a:r>
          </a:p>
          <a:p>
            <a:pPr>
              <a:buFont typeface="Wingdings" pitchFamily="2" charset="2"/>
              <a:buChar char="ü"/>
            </a:pPr>
            <a:r>
              <a:rPr lang="en-US" dirty="0" smtClean="0"/>
              <a:t>Chest; injuries, after; lungs, to</a:t>
            </a:r>
          </a:p>
          <a:p>
            <a:pPr>
              <a:buFont typeface="Wingdings" pitchFamily="2" charset="2"/>
              <a:buChar char="ü"/>
            </a:pPr>
            <a:r>
              <a:rPr lang="en-US" dirty="0" smtClean="0"/>
              <a:t>Chest; injuries, after; </a:t>
            </a:r>
            <a:r>
              <a:rPr lang="en-US" dirty="0" err="1" smtClean="0"/>
              <a:t>mammae</a:t>
            </a:r>
            <a:r>
              <a:rPr lang="en-US" dirty="0" smtClean="0"/>
              <a:t>, to</a:t>
            </a:r>
          </a:p>
          <a:p>
            <a:pPr>
              <a:buFont typeface="Wingdings" pitchFamily="2" charset="2"/>
              <a:buChar char="ü"/>
            </a:pPr>
            <a:r>
              <a:rPr lang="en-US" dirty="0" smtClean="0"/>
              <a:t>Chest; tuberculosis; lungs; injuries to chest, after</a:t>
            </a:r>
          </a:p>
          <a:p>
            <a:pPr>
              <a:buFont typeface="Wingdings" pitchFamily="2" charset="2"/>
              <a:buChar char="ü"/>
            </a:pPr>
            <a:endParaRPr lang="en-US" dirty="0"/>
          </a:p>
          <a:p>
            <a:pPr>
              <a:buFont typeface="Wingdings" pitchFamily="2" charset="2"/>
              <a:buChar char="ü"/>
            </a:pPr>
            <a:r>
              <a:rPr lang="en-US" dirty="0" smtClean="0"/>
              <a:t>Back; inflammation; spine, </a:t>
            </a:r>
            <a:r>
              <a:rPr lang="en-US" dirty="0" err="1" smtClean="0"/>
              <a:t>spondylitis</a:t>
            </a:r>
            <a:r>
              <a:rPr lang="en-US" dirty="0" smtClean="0"/>
              <a:t>; spinal cord, </a:t>
            </a:r>
            <a:r>
              <a:rPr lang="en-US" dirty="0" err="1" smtClean="0"/>
              <a:t>myelitis</a:t>
            </a:r>
            <a:r>
              <a:rPr lang="en-US" dirty="0" smtClean="0"/>
              <a:t>; injuries, blows, after </a:t>
            </a:r>
          </a:p>
          <a:p>
            <a:pPr>
              <a:buFont typeface="Wingdings" pitchFamily="2" charset="2"/>
              <a:buChar char="ü"/>
            </a:pPr>
            <a:r>
              <a:rPr lang="en-US" dirty="0" smtClean="0"/>
              <a:t>Back; injuries, after; spine</a:t>
            </a:r>
          </a:p>
          <a:p>
            <a:pPr>
              <a:buFont typeface="Wingdings" pitchFamily="2" charset="2"/>
              <a:buChar char="ü"/>
            </a:pPr>
            <a:r>
              <a:rPr lang="en-US" dirty="0" smtClean="0"/>
              <a:t>Back; injuries, after; spine; coccyx</a:t>
            </a:r>
          </a:p>
          <a:p>
            <a:pPr>
              <a:buFont typeface="Wingdings" pitchFamily="2" charset="2"/>
              <a:buChar char="ü"/>
            </a:pPr>
            <a:r>
              <a:rPr lang="en-US" dirty="0" smtClean="0"/>
              <a:t>Back; injuries, after; spine; blows or sudden shocks</a:t>
            </a:r>
          </a:p>
          <a:p>
            <a:pPr>
              <a:buFont typeface="Wingdings" pitchFamily="2" charset="2"/>
              <a:buChar char="ü"/>
            </a:pPr>
            <a:r>
              <a:rPr lang="en-US" dirty="0" smtClean="0"/>
              <a:t>Back; injuries, after; spine; wounds</a:t>
            </a:r>
          </a:p>
          <a:p>
            <a:pPr>
              <a:buFont typeface="Wingdings" pitchFamily="2" charset="2"/>
              <a:buChar char="ü"/>
            </a:pPr>
            <a:r>
              <a:rPr lang="en-US" dirty="0" smtClean="0"/>
              <a:t>Back; pain; sacroiliac articulation; injuries, after</a:t>
            </a:r>
          </a:p>
          <a:p>
            <a:pPr>
              <a:buFont typeface="Wingdings" pitchFamily="2" charset="2"/>
              <a:buChar char="ü"/>
            </a:pPr>
            <a:r>
              <a:rPr lang="en-US" dirty="0" smtClean="0"/>
              <a:t>Back; pain; sacral region; injuries, after</a:t>
            </a:r>
          </a:p>
          <a:p>
            <a:pPr>
              <a:buFont typeface="Wingdings" pitchFamily="2" charset="2"/>
              <a:buChar char="ü"/>
            </a:pPr>
            <a:r>
              <a:rPr lang="en-US" dirty="0" smtClean="0"/>
              <a:t>Back; pain; coccyx, </a:t>
            </a:r>
            <a:r>
              <a:rPr lang="en-US" dirty="0" err="1" smtClean="0"/>
              <a:t>coccygodynia</a:t>
            </a:r>
            <a:r>
              <a:rPr lang="en-US" dirty="0" smtClean="0"/>
              <a:t>; injuries, from</a:t>
            </a:r>
            <a:endParaRPr lang="en-US" dirty="0"/>
          </a:p>
        </p:txBody>
      </p:sp>
      <p:sp>
        <p:nvSpPr>
          <p:cNvPr id="3" name="Rectangle 2"/>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Injury on physical level</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97888"/>
            <a:ext cx="9144000" cy="5355312"/>
          </a:xfrm>
          <a:prstGeom prst="rect">
            <a:avLst/>
          </a:prstGeom>
        </p:spPr>
        <p:txBody>
          <a:bodyPr wrap="square">
            <a:spAutoFit/>
          </a:bodyPr>
          <a:lstStyle/>
          <a:p>
            <a:pPr>
              <a:buFont typeface="Wingdings" pitchFamily="2" charset="2"/>
              <a:buChar char="ü"/>
            </a:pPr>
            <a:r>
              <a:rPr lang="en-US" dirty="0" smtClean="0"/>
              <a:t>Generalities; abscesses, suppurations; injuries, after</a:t>
            </a:r>
          </a:p>
          <a:p>
            <a:pPr>
              <a:buFont typeface="Wingdings" pitchFamily="2" charset="2"/>
              <a:buChar char="ü"/>
            </a:pPr>
            <a:r>
              <a:rPr lang="en-US" dirty="0" smtClean="0"/>
              <a:t>Generalities; inflammation; tendons, tendinitis; </a:t>
            </a:r>
            <a:r>
              <a:rPr lang="en-US" dirty="0" err="1" smtClean="0"/>
              <a:t>synovitis</a:t>
            </a:r>
            <a:r>
              <a:rPr lang="en-US" dirty="0" smtClean="0"/>
              <a:t>; injuries, from</a:t>
            </a:r>
          </a:p>
          <a:p>
            <a:pPr>
              <a:buFont typeface="Wingdings" pitchFamily="2" charset="2"/>
              <a:buChar char="ü"/>
            </a:pPr>
            <a:r>
              <a:rPr lang="en-US" dirty="0" smtClean="0"/>
              <a:t>Generalities; injuries, blows, falls and bruises; extravasations, with</a:t>
            </a:r>
          </a:p>
          <a:p>
            <a:pPr>
              <a:buFont typeface="Wingdings" pitchFamily="2" charset="2"/>
              <a:buChar char="ü"/>
            </a:pPr>
            <a:r>
              <a:rPr lang="en-US" dirty="0" smtClean="0"/>
              <a:t>Generalities; injuries, blows, falls and bruises; cartilages</a:t>
            </a:r>
          </a:p>
          <a:p>
            <a:pPr>
              <a:buFont typeface="Wingdings" pitchFamily="2" charset="2"/>
              <a:buChar char="ü"/>
            </a:pPr>
            <a:r>
              <a:rPr lang="en-US" dirty="0" smtClean="0"/>
              <a:t>Generalities; injuries, blows, falls and bruises; glands, liver, spleen etc.</a:t>
            </a:r>
          </a:p>
          <a:p>
            <a:pPr>
              <a:buFont typeface="Wingdings" pitchFamily="2" charset="2"/>
              <a:buChar char="ü"/>
            </a:pPr>
            <a:r>
              <a:rPr lang="en-US" dirty="0" smtClean="0"/>
              <a:t>Generalities; injuries, blows, falls and bruises; soft parts, of, contusions</a:t>
            </a:r>
          </a:p>
          <a:p>
            <a:pPr>
              <a:buFont typeface="Wingdings" pitchFamily="2" charset="2"/>
              <a:buChar char="ü"/>
            </a:pPr>
            <a:r>
              <a:rPr lang="en-US" dirty="0" smtClean="0"/>
              <a:t>Generalities; injuries, blows, falls and bruises; tendons, ligaments</a:t>
            </a:r>
          </a:p>
          <a:p>
            <a:pPr>
              <a:buFont typeface="Wingdings" pitchFamily="2" charset="2"/>
              <a:buChar char="ü"/>
            </a:pPr>
            <a:r>
              <a:rPr lang="en-US" dirty="0" smtClean="0"/>
              <a:t>Generalities; injuries, blows, falls and bruises; chronic</a:t>
            </a:r>
          </a:p>
          <a:p>
            <a:pPr>
              <a:buFont typeface="Wingdings" pitchFamily="2" charset="2"/>
              <a:buChar char="ü"/>
            </a:pPr>
            <a:r>
              <a:rPr lang="en-US" dirty="0" smtClean="0"/>
              <a:t>Generalities; injuries, blows, falls and bruises; dislocation, </a:t>
            </a:r>
            <a:r>
              <a:rPr lang="en-US" dirty="0" err="1" smtClean="0"/>
              <a:t>luxation</a:t>
            </a:r>
            <a:endParaRPr lang="en-US" dirty="0" smtClean="0"/>
          </a:p>
          <a:p>
            <a:pPr>
              <a:buFont typeface="Wingdings" pitchFamily="2" charset="2"/>
              <a:buChar char="ü"/>
            </a:pPr>
            <a:r>
              <a:rPr lang="en-US" dirty="0" smtClean="0"/>
              <a:t>Generalities; injuries, blows, falls and bruises; excoriation, bones, </a:t>
            </a:r>
            <a:r>
              <a:rPr lang="en-US" dirty="0" err="1" smtClean="0"/>
              <a:t>periosteum</a:t>
            </a:r>
            <a:endParaRPr lang="en-US" dirty="0" smtClean="0"/>
          </a:p>
          <a:p>
            <a:pPr>
              <a:buFont typeface="Wingdings" pitchFamily="2" charset="2"/>
              <a:buChar char="ü"/>
            </a:pPr>
            <a:r>
              <a:rPr lang="en-US" dirty="0" smtClean="0"/>
              <a:t>Generalities; injuries, blows, falls and bruises; fractures etc., bones</a:t>
            </a:r>
          </a:p>
          <a:p>
            <a:pPr>
              <a:buFont typeface="Wingdings" pitchFamily="2" charset="2"/>
              <a:buChar char="ü"/>
            </a:pPr>
            <a:r>
              <a:rPr lang="en-US" dirty="0" smtClean="0"/>
              <a:t>Generalities; injuries, blows, falls and bruises; fractures etc., bones; slow repair of broken bones</a:t>
            </a:r>
          </a:p>
          <a:p>
            <a:pPr>
              <a:buFont typeface="Wingdings" pitchFamily="2" charset="2"/>
              <a:buChar char="ü"/>
            </a:pPr>
            <a:r>
              <a:rPr lang="en-US" dirty="0" smtClean="0"/>
              <a:t>Generalities; injuries, blows, falls and bruises; fractures etc., bones; </a:t>
            </a:r>
            <a:r>
              <a:rPr lang="en-US" dirty="0" err="1" smtClean="0"/>
              <a:t>periosteum</a:t>
            </a:r>
            <a:endParaRPr lang="en-US" dirty="0" smtClean="0"/>
          </a:p>
          <a:p>
            <a:pPr>
              <a:buFont typeface="Wingdings" pitchFamily="2" charset="2"/>
              <a:buChar char="ü"/>
            </a:pPr>
            <a:r>
              <a:rPr lang="en-US" dirty="0" smtClean="0"/>
              <a:t>Generalities; injuries, blows, falls and bruises; fractures etc., bones; compound</a:t>
            </a:r>
          </a:p>
          <a:p>
            <a:pPr>
              <a:buFont typeface="Wingdings" pitchFamily="2" charset="2"/>
              <a:buChar char="ü"/>
            </a:pPr>
            <a:r>
              <a:rPr lang="en-US" dirty="0" smtClean="0"/>
              <a:t>Generalities; injuries, blows, falls and bruises; sprains, distortions</a:t>
            </a:r>
          </a:p>
          <a:p>
            <a:pPr>
              <a:buFont typeface="Wingdings" pitchFamily="2" charset="2"/>
              <a:buChar char="ü"/>
            </a:pPr>
            <a:r>
              <a:rPr lang="en-US" dirty="0" smtClean="0"/>
              <a:t>Generalities; injuries, blows, falls and bruises; sprains, distortions; flexor tendons</a:t>
            </a:r>
          </a:p>
          <a:p>
            <a:pPr>
              <a:buFont typeface="Wingdings" pitchFamily="2" charset="2"/>
              <a:buChar char="ü"/>
            </a:pPr>
            <a:r>
              <a:rPr lang="en-US" dirty="0" smtClean="0"/>
              <a:t>Generalities; injuries, blows, falls and bruises; sprains, distortions; old</a:t>
            </a:r>
          </a:p>
          <a:p>
            <a:pPr>
              <a:buFont typeface="Wingdings" pitchFamily="2" charset="2"/>
              <a:buChar char="ü"/>
            </a:pPr>
            <a:r>
              <a:rPr lang="en-US" dirty="0" smtClean="0"/>
              <a:t>Generalities; wounds; injuries of bones, with</a:t>
            </a:r>
            <a:endParaRPr lang="en-US" dirty="0"/>
          </a:p>
        </p:txBody>
      </p:sp>
      <p:sp>
        <p:nvSpPr>
          <p:cNvPr id="3" name="Rectangle 2"/>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Injury on physical level</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Bone Pathology</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3" name="Rectangle 2"/>
          <p:cNvSpPr/>
          <p:nvPr/>
        </p:nvSpPr>
        <p:spPr>
          <a:xfrm>
            <a:off x="381000" y="1524000"/>
            <a:ext cx="8763000" cy="5021055"/>
          </a:xfrm>
          <a:prstGeom prst="rect">
            <a:avLst/>
          </a:prstGeom>
        </p:spPr>
        <p:txBody>
          <a:bodyPr wrap="square">
            <a:spAutoFit/>
          </a:bodyPr>
          <a:lstStyle/>
          <a:p>
            <a:pPr>
              <a:lnSpc>
                <a:spcPct val="150000"/>
              </a:lnSpc>
              <a:buFont typeface="Wingdings" pitchFamily="2" charset="2"/>
              <a:buChar char="ü"/>
            </a:pPr>
            <a:r>
              <a:rPr lang="en-US" sz="2400" dirty="0" smtClean="0"/>
              <a:t>Head; inflammation; bones, </a:t>
            </a:r>
            <a:r>
              <a:rPr lang="en-US" sz="2400" dirty="0" err="1" smtClean="0"/>
              <a:t>periosteum</a:t>
            </a:r>
            <a:endParaRPr lang="en-US" sz="2400" dirty="0" smtClean="0"/>
          </a:p>
          <a:p>
            <a:pPr>
              <a:lnSpc>
                <a:spcPct val="150000"/>
              </a:lnSpc>
              <a:buFont typeface="Wingdings" pitchFamily="2" charset="2"/>
              <a:buChar char="ü"/>
            </a:pPr>
            <a:endParaRPr lang="en-US" sz="2400" dirty="0" smtClean="0"/>
          </a:p>
          <a:p>
            <a:pPr>
              <a:lnSpc>
                <a:spcPct val="150000"/>
              </a:lnSpc>
              <a:buFont typeface="Wingdings" pitchFamily="2" charset="2"/>
              <a:buChar char="ü"/>
            </a:pPr>
            <a:r>
              <a:rPr lang="en-US" sz="2400" dirty="0" smtClean="0"/>
              <a:t>Face; inflammation; bones; </a:t>
            </a:r>
            <a:r>
              <a:rPr lang="en-US" sz="2400" dirty="0" err="1" smtClean="0"/>
              <a:t>periosteum</a:t>
            </a:r>
            <a:endParaRPr lang="en-US" sz="2400" dirty="0" smtClean="0"/>
          </a:p>
          <a:p>
            <a:pPr>
              <a:lnSpc>
                <a:spcPct val="150000"/>
              </a:lnSpc>
              <a:buFont typeface="Wingdings" pitchFamily="2" charset="2"/>
              <a:buChar char="ü"/>
            </a:pPr>
            <a:endParaRPr lang="en-US" sz="2400" dirty="0" smtClean="0"/>
          </a:p>
          <a:p>
            <a:pPr>
              <a:lnSpc>
                <a:spcPct val="150000"/>
              </a:lnSpc>
              <a:buFont typeface="Wingdings" pitchFamily="2" charset="2"/>
              <a:buChar char="ü"/>
            </a:pPr>
            <a:r>
              <a:rPr lang="en-US" sz="2400" dirty="0" smtClean="0"/>
              <a:t>Extremities; bones; </a:t>
            </a:r>
            <a:r>
              <a:rPr lang="en-US" sz="2400" dirty="0" err="1" smtClean="0"/>
              <a:t>periosteum</a:t>
            </a:r>
            <a:endParaRPr lang="en-US" sz="2400" dirty="0" smtClean="0"/>
          </a:p>
          <a:p>
            <a:pPr>
              <a:lnSpc>
                <a:spcPct val="150000"/>
              </a:lnSpc>
              <a:buFont typeface="Wingdings" pitchFamily="2" charset="2"/>
              <a:buChar char="ü"/>
            </a:pPr>
            <a:r>
              <a:rPr lang="en-US" sz="2400" dirty="0" smtClean="0"/>
              <a:t>Extremities; hardness; bones, </a:t>
            </a:r>
            <a:r>
              <a:rPr lang="en-US" sz="2400" dirty="0" err="1" smtClean="0"/>
              <a:t>periosteum</a:t>
            </a:r>
            <a:endParaRPr lang="en-US" sz="2400" dirty="0" smtClean="0"/>
          </a:p>
          <a:p>
            <a:pPr>
              <a:lnSpc>
                <a:spcPct val="150000"/>
              </a:lnSpc>
              <a:buFont typeface="Wingdings" pitchFamily="2" charset="2"/>
              <a:buChar char="ü"/>
            </a:pPr>
            <a:r>
              <a:rPr lang="en-US" sz="2400" dirty="0" smtClean="0"/>
              <a:t>Extremities; inflammation; bones; </a:t>
            </a:r>
            <a:r>
              <a:rPr lang="en-US" sz="2400" dirty="0" err="1" smtClean="0"/>
              <a:t>periosteum</a:t>
            </a:r>
            <a:endParaRPr lang="en-US" sz="2400" dirty="0" smtClean="0"/>
          </a:p>
          <a:p>
            <a:pPr>
              <a:lnSpc>
                <a:spcPct val="150000"/>
              </a:lnSpc>
              <a:buFont typeface="Wingdings" pitchFamily="2" charset="2"/>
              <a:buChar char="ü"/>
            </a:pPr>
            <a:endParaRPr lang="en-US" sz="2400" dirty="0" smtClean="0"/>
          </a:p>
          <a:p>
            <a:pPr>
              <a:lnSpc>
                <a:spcPct val="150000"/>
              </a:lnSpc>
              <a:buFont typeface="Wingdings" pitchFamily="2" charset="2"/>
              <a:buChar char="ü"/>
            </a:pPr>
            <a:endParaRPr lang="en-US" sz="2400" dirty="0"/>
          </a:p>
        </p:txBody>
      </p:sp>
      <p:sp>
        <p:nvSpPr>
          <p:cNvPr id="4" name="Rectangle 3"/>
          <p:cNvSpPr/>
          <p:nvPr/>
        </p:nvSpPr>
        <p:spPr>
          <a:xfrm>
            <a:off x="457200" y="381000"/>
            <a:ext cx="2730748" cy="523220"/>
          </a:xfrm>
          <a:prstGeom prst="rect">
            <a:avLst/>
          </a:prstGeom>
          <a:solidFill>
            <a:srgbClr val="FF0000"/>
          </a:solidFill>
          <a:ln>
            <a:solidFill>
              <a:srgbClr val="FFFF00"/>
            </a:solidFill>
          </a:ln>
        </p:spPr>
        <p:txBody>
          <a:bodyPr wrap="none">
            <a:spAutoFit/>
          </a:bodyPr>
          <a:lstStyle/>
          <a:p>
            <a:r>
              <a:rPr lang="en-US" sz="2800" dirty="0" smtClean="0">
                <a:solidFill>
                  <a:srgbClr val="FFFF00"/>
                </a:solidFill>
                <a:latin typeface="Cooper Black" pitchFamily="18" charset="0"/>
              </a:rPr>
              <a:t>PERIOSTEUM</a:t>
            </a:r>
            <a:endParaRPr lang="en-US" sz="2800" dirty="0">
              <a:solidFill>
                <a:srgbClr val="FFFF00"/>
              </a:solidFill>
              <a:latin typeface="Cooper Black"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95400"/>
            <a:ext cx="8763000" cy="4524315"/>
          </a:xfrm>
          <a:prstGeom prst="rect">
            <a:avLst/>
          </a:prstGeom>
        </p:spPr>
        <p:txBody>
          <a:bodyPr wrap="square">
            <a:spAutoFit/>
          </a:bodyPr>
          <a:lstStyle/>
          <a:p>
            <a:pPr>
              <a:buFont typeface="Wingdings" pitchFamily="2" charset="2"/>
              <a:buChar char="ü"/>
            </a:pPr>
            <a:r>
              <a:rPr lang="en-US" sz="2400" dirty="0" smtClean="0"/>
              <a:t>Generalities; bones; </a:t>
            </a:r>
            <a:r>
              <a:rPr lang="en-US" sz="2400" dirty="0" err="1" smtClean="0"/>
              <a:t>periosteum</a:t>
            </a:r>
            <a:endParaRPr lang="en-US" sz="2400" dirty="0" smtClean="0"/>
          </a:p>
          <a:p>
            <a:pPr>
              <a:buFont typeface="Wingdings" pitchFamily="2" charset="2"/>
              <a:buChar char="ü"/>
            </a:pPr>
            <a:r>
              <a:rPr lang="en-US" sz="2400" dirty="0" smtClean="0">
                <a:solidFill>
                  <a:srgbClr val="FF0000"/>
                </a:solidFill>
              </a:rPr>
              <a:t>Generalities; abscesses, suppurations; bones; </a:t>
            </a:r>
            <a:r>
              <a:rPr lang="en-US" sz="2400" dirty="0" err="1" smtClean="0">
                <a:solidFill>
                  <a:srgbClr val="FF0000"/>
                </a:solidFill>
              </a:rPr>
              <a:t>periosteum</a:t>
            </a:r>
            <a:endParaRPr lang="en-US" sz="2400" dirty="0" smtClean="0">
              <a:solidFill>
                <a:srgbClr val="FF0000"/>
              </a:solidFill>
            </a:endParaRPr>
          </a:p>
          <a:p>
            <a:pPr>
              <a:buFont typeface="Wingdings" pitchFamily="2" charset="2"/>
              <a:buChar char="ü"/>
            </a:pPr>
            <a:r>
              <a:rPr lang="en-US" sz="2400" dirty="0" smtClean="0"/>
              <a:t>Generalities; caries, necrosis; bones; </a:t>
            </a:r>
            <a:r>
              <a:rPr lang="en-US" sz="2400" dirty="0" err="1" smtClean="0"/>
              <a:t>periosteum</a:t>
            </a:r>
            <a:endParaRPr lang="en-US" sz="2400" dirty="0" smtClean="0"/>
          </a:p>
          <a:p>
            <a:pPr>
              <a:buFont typeface="Wingdings" pitchFamily="2" charset="2"/>
              <a:buChar char="ü"/>
            </a:pPr>
            <a:r>
              <a:rPr lang="en-US" sz="2400" dirty="0" smtClean="0">
                <a:solidFill>
                  <a:srgbClr val="C00000"/>
                </a:solidFill>
              </a:rPr>
              <a:t>Generalities; hardness; bones; </a:t>
            </a:r>
            <a:r>
              <a:rPr lang="en-US" sz="2400" dirty="0" err="1" smtClean="0">
                <a:solidFill>
                  <a:srgbClr val="C00000"/>
                </a:solidFill>
              </a:rPr>
              <a:t>periosteum</a:t>
            </a:r>
            <a:endParaRPr lang="en-US" sz="2400" dirty="0" smtClean="0">
              <a:solidFill>
                <a:srgbClr val="C00000"/>
              </a:solidFill>
            </a:endParaRPr>
          </a:p>
          <a:p>
            <a:pPr>
              <a:buFont typeface="Wingdings" pitchFamily="2" charset="2"/>
              <a:buChar char="ü"/>
            </a:pPr>
            <a:r>
              <a:rPr lang="de-DE" sz="2400" dirty="0" smtClean="0"/>
              <a:t>Generalities; inflammation; bones, osteitis; periosteum, </a:t>
            </a:r>
            <a:r>
              <a:rPr lang="de-DE" sz="2400" dirty="0" smtClean="0"/>
              <a:t>periostitis</a:t>
            </a:r>
          </a:p>
          <a:p>
            <a:pPr>
              <a:buFont typeface="Wingdings" pitchFamily="2" charset="2"/>
              <a:buChar char="ü"/>
            </a:pPr>
            <a:r>
              <a:rPr lang="en-US" sz="2400" dirty="0" smtClean="0"/>
              <a:t>Generalities; injuries, blows, falls and bruises; excoriation, bones, </a:t>
            </a:r>
            <a:r>
              <a:rPr lang="en-US" sz="2400" dirty="0" err="1" smtClean="0"/>
              <a:t>periosteum</a:t>
            </a:r>
            <a:endParaRPr lang="en-US" sz="2400" dirty="0" smtClean="0"/>
          </a:p>
          <a:p>
            <a:pPr>
              <a:buFont typeface="Wingdings" pitchFamily="2" charset="2"/>
              <a:buChar char="ü"/>
            </a:pPr>
            <a:r>
              <a:rPr lang="en-US" sz="2400" dirty="0" smtClean="0"/>
              <a:t>Generalities; injuries, blows, falls and bruises; fractures etc., bones; </a:t>
            </a:r>
            <a:r>
              <a:rPr lang="en-US" sz="2400" dirty="0" err="1" smtClean="0"/>
              <a:t>periosteum</a:t>
            </a:r>
            <a:endParaRPr lang="en-US" sz="2400" dirty="0" smtClean="0"/>
          </a:p>
          <a:p>
            <a:pPr>
              <a:buFont typeface="Wingdings" pitchFamily="2" charset="2"/>
              <a:buChar char="ü"/>
            </a:pPr>
            <a:r>
              <a:rPr lang="en-US" sz="2400" dirty="0" smtClean="0"/>
              <a:t>Generalities; sensitiveness; bones; </a:t>
            </a:r>
            <a:r>
              <a:rPr lang="en-US" sz="2400" dirty="0" err="1" smtClean="0"/>
              <a:t>periosteum</a:t>
            </a:r>
            <a:endParaRPr lang="en-US" sz="2400" dirty="0" smtClean="0"/>
          </a:p>
          <a:p>
            <a:pPr>
              <a:buFont typeface="Wingdings" pitchFamily="2" charset="2"/>
              <a:buChar char="ü"/>
            </a:pPr>
            <a:r>
              <a:rPr lang="en-US" sz="2400" dirty="0" smtClean="0"/>
              <a:t>Generalities; swelling; bones; </a:t>
            </a:r>
            <a:r>
              <a:rPr lang="en-US" sz="2400" dirty="0" err="1" smtClean="0"/>
              <a:t>periosteum</a:t>
            </a:r>
            <a:endParaRPr lang="en-US" sz="2400" dirty="0" smtClean="0"/>
          </a:p>
          <a:p>
            <a:pPr>
              <a:buFont typeface="Wingdings" pitchFamily="2" charset="2"/>
              <a:buChar char="ü"/>
            </a:pPr>
            <a:r>
              <a:rPr lang="en-US" sz="2400" dirty="0" smtClean="0">
                <a:solidFill>
                  <a:srgbClr val="FF0000"/>
                </a:solidFill>
              </a:rPr>
              <a:t>Generalities; ulcers; bones, </a:t>
            </a:r>
            <a:r>
              <a:rPr lang="en-US" sz="2400" dirty="0" err="1" smtClean="0">
                <a:solidFill>
                  <a:srgbClr val="FF0000"/>
                </a:solidFill>
              </a:rPr>
              <a:t>periosteum</a:t>
            </a:r>
            <a:endParaRPr lang="en-US" sz="2400" dirty="0" smtClean="0">
              <a:solidFill>
                <a:srgbClr val="FF0000"/>
              </a:solidFill>
            </a:endParaRPr>
          </a:p>
        </p:txBody>
      </p:sp>
      <p:sp>
        <p:nvSpPr>
          <p:cNvPr id="3" name="Rectangle 2"/>
          <p:cNvSpPr/>
          <p:nvPr/>
        </p:nvSpPr>
        <p:spPr>
          <a:xfrm>
            <a:off x="6019800" y="0"/>
            <a:ext cx="3124200" cy="1066800"/>
          </a:xfrm>
          <a:prstGeom prst="rect">
            <a:avLst/>
          </a:prstGeom>
          <a:solidFill>
            <a:srgbClr val="00B050"/>
          </a:solidFill>
          <a:ln>
            <a:solidFill>
              <a:srgbClr val="00B05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rPr>
              <a:t>Bone Pathology</a:t>
            </a:r>
            <a:endPar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Copperplate Gothic Bold" pitchFamily="34" charset="0"/>
            </a:endParaRPr>
          </a:p>
        </p:txBody>
      </p:sp>
      <p:sp>
        <p:nvSpPr>
          <p:cNvPr id="4" name="Rectangle 3"/>
          <p:cNvSpPr/>
          <p:nvPr/>
        </p:nvSpPr>
        <p:spPr>
          <a:xfrm>
            <a:off x="457200" y="381000"/>
            <a:ext cx="2730748" cy="523220"/>
          </a:xfrm>
          <a:prstGeom prst="rect">
            <a:avLst/>
          </a:prstGeom>
          <a:solidFill>
            <a:srgbClr val="FF0000"/>
          </a:solidFill>
          <a:ln>
            <a:solidFill>
              <a:srgbClr val="FFFF00"/>
            </a:solidFill>
          </a:ln>
        </p:spPr>
        <p:txBody>
          <a:bodyPr wrap="none">
            <a:spAutoFit/>
          </a:bodyPr>
          <a:lstStyle/>
          <a:p>
            <a:r>
              <a:rPr lang="en-US" sz="2800" dirty="0" smtClean="0">
                <a:solidFill>
                  <a:srgbClr val="FFFF00"/>
                </a:solidFill>
                <a:latin typeface="Cooper Black" pitchFamily="18" charset="0"/>
              </a:rPr>
              <a:t>PERIOSTEUM</a:t>
            </a:r>
            <a:endParaRPr lang="en-US" sz="2800" dirty="0">
              <a:solidFill>
                <a:srgbClr val="FFFF00"/>
              </a:solidFill>
              <a:latin typeface="Cooper Black"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7467600" cy="6186309"/>
          </a:xfrm>
          <a:prstGeom prst="rect">
            <a:avLst/>
          </a:prstGeom>
        </p:spPr>
        <p:txBody>
          <a:bodyPr wrap="square">
            <a:spAutoFit/>
          </a:bodyPr>
          <a:lstStyle/>
          <a:p>
            <a:pPr marL="457200" indent="-457200">
              <a:lnSpc>
                <a:spcPct val="150000"/>
              </a:lnSpc>
              <a:buFont typeface="Wingdings" pitchFamily="2" charset="2"/>
              <a:buChar char="Ø"/>
            </a:pPr>
            <a:r>
              <a:rPr lang="en-US" sz="2400" dirty="0" smtClean="0"/>
              <a:t>Mind; anxiety; </a:t>
            </a:r>
            <a:r>
              <a:rPr lang="en-US" sz="2400" b="1" dirty="0" smtClean="0">
                <a:solidFill>
                  <a:srgbClr val="C00000"/>
                </a:solidFill>
              </a:rPr>
              <a:t>fever</a:t>
            </a:r>
            <a:r>
              <a:rPr lang="en-US" sz="2400" dirty="0" smtClean="0"/>
              <a:t>; during</a:t>
            </a:r>
          </a:p>
          <a:p>
            <a:pPr marL="457200" indent="-457200">
              <a:lnSpc>
                <a:spcPct val="150000"/>
              </a:lnSpc>
              <a:buFont typeface="Wingdings" pitchFamily="2" charset="2"/>
              <a:buChar char="Ø"/>
            </a:pPr>
            <a:r>
              <a:rPr lang="en-US" sz="2400" dirty="0" smtClean="0"/>
              <a:t>Mind; anxiety; </a:t>
            </a:r>
            <a:r>
              <a:rPr lang="en-US" sz="2400" b="1" dirty="0" smtClean="0">
                <a:solidFill>
                  <a:srgbClr val="C00000"/>
                </a:solidFill>
              </a:rPr>
              <a:t>house or room; </a:t>
            </a:r>
            <a:r>
              <a:rPr lang="en-US" sz="2400" b="1" dirty="0" err="1" smtClean="0">
                <a:solidFill>
                  <a:srgbClr val="C00000"/>
                </a:solidFill>
              </a:rPr>
              <a:t>agg</a:t>
            </a:r>
            <a:r>
              <a:rPr lang="en-US" sz="2400" b="1" dirty="0" smtClean="0">
                <a:solidFill>
                  <a:srgbClr val="C00000"/>
                </a:solidFill>
              </a:rPr>
              <a:t>.</a:t>
            </a:r>
          </a:p>
          <a:p>
            <a:pPr marL="342900" indent="-342900">
              <a:lnSpc>
                <a:spcPct val="150000"/>
              </a:lnSpc>
              <a:buFont typeface="Wingdings" pitchFamily="2" charset="2"/>
              <a:buChar char="Ø"/>
            </a:pPr>
            <a:r>
              <a:rPr lang="en-US" sz="2400" dirty="0" smtClean="0"/>
              <a:t>Mind; anxiety; </a:t>
            </a:r>
            <a:r>
              <a:rPr lang="en-US" sz="2400" b="1" dirty="0" smtClean="0">
                <a:solidFill>
                  <a:srgbClr val="C00000"/>
                </a:solidFill>
              </a:rPr>
              <a:t>breathing</a:t>
            </a:r>
            <a:r>
              <a:rPr lang="en-US" sz="2400" dirty="0" smtClean="0"/>
              <a:t>; </a:t>
            </a:r>
            <a:r>
              <a:rPr lang="en-US" sz="2400" b="1" dirty="0" smtClean="0">
                <a:solidFill>
                  <a:srgbClr val="C00000"/>
                </a:solidFill>
              </a:rPr>
              <a:t>preventing</a:t>
            </a:r>
          </a:p>
          <a:p>
            <a:pPr marL="342900" indent="-342900">
              <a:lnSpc>
                <a:spcPct val="150000"/>
              </a:lnSpc>
              <a:buFont typeface="Wingdings" pitchFamily="2" charset="2"/>
              <a:buChar char="Ø"/>
            </a:pPr>
            <a:r>
              <a:rPr lang="en-US" sz="2400" dirty="0" smtClean="0"/>
              <a:t>Mind; anxiety; </a:t>
            </a:r>
            <a:r>
              <a:rPr lang="en-US" sz="2400" b="1" dirty="0" smtClean="0">
                <a:solidFill>
                  <a:srgbClr val="C00000"/>
                </a:solidFill>
              </a:rPr>
              <a:t>breathing; preventing; fever, during</a:t>
            </a:r>
            <a:endParaRPr lang="en-US" sz="2400" dirty="0" smtClean="0"/>
          </a:p>
          <a:p>
            <a:pPr marL="457200" indent="-457200">
              <a:lnSpc>
                <a:spcPct val="150000"/>
              </a:lnSpc>
              <a:buFont typeface="Wingdings" pitchFamily="2" charset="2"/>
              <a:buChar char="Ø"/>
            </a:pPr>
            <a:r>
              <a:rPr lang="en-US" sz="2400" dirty="0" smtClean="0"/>
              <a:t>Mind; Anxiety; </a:t>
            </a:r>
            <a:r>
              <a:rPr lang="en-US" sz="2400" b="1" dirty="0" smtClean="0">
                <a:solidFill>
                  <a:srgbClr val="C00000"/>
                </a:solidFill>
              </a:rPr>
              <a:t>Sitting</a:t>
            </a:r>
            <a:r>
              <a:rPr lang="en-US" sz="2400" dirty="0" smtClean="0"/>
              <a:t>; While</a:t>
            </a:r>
          </a:p>
          <a:p>
            <a:pPr marL="457200" indent="-457200">
              <a:lnSpc>
                <a:spcPct val="150000"/>
              </a:lnSpc>
              <a:buFont typeface="Wingdings" pitchFamily="2" charset="2"/>
              <a:buChar char="Ø"/>
            </a:pPr>
            <a:r>
              <a:rPr lang="en-US" sz="2400" dirty="0" smtClean="0"/>
              <a:t>Mind; Anxiety; </a:t>
            </a:r>
            <a:r>
              <a:rPr lang="en-US" sz="2400" b="1" dirty="0" smtClean="0">
                <a:solidFill>
                  <a:srgbClr val="C00000"/>
                </a:solidFill>
              </a:rPr>
              <a:t>Warmth</a:t>
            </a:r>
            <a:r>
              <a:rPr lang="en-US" sz="2400" dirty="0" smtClean="0"/>
              <a:t>; Agg.</a:t>
            </a:r>
          </a:p>
          <a:p>
            <a:pPr marL="457200" indent="-457200">
              <a:lnSpc>
                <a:spcPct val="150000"/>
              </a:lnSpc>
            </a:pPr>
            <a:endParaRPr lang="en-US" sz="2400" dirty="0" smtClean="0"/>
          </a:p>
          <a:p>
            <a:pPr marL="457200" indent="-457200">
              <a:lnSpc>
                <a:spcPct val="150000"/>
              </a:lnSpc>
            </a:pPr>
            <a:endParaRPr lang="en-US" sz="2400" dirty="0" smtClean="0"/>
          </a:p>
          <a:p>
            <a:pPr marL="457200" indent="-457200">
              <a:lnSpc>
                <a:spcPct val="150000"/>
              </a:lnSpc>
              <a:buFont typeface="Wingdings" pitchFamily="2" charset="2"/>
              <a:buChar char="ü"/>
            </a:pPr>
            <a:r>
              <a:rPr lang="en-US" sz="2400" u="sng" dirty="0" smtClean="0"/>
              <a:t>Mind; Anxiety; </a:t>
            </a:r>
            <a:r>
              <a:rPr lang="en-US" sz="2400" b="1" u="sng" dirty="0" smtClean="0">
                <a:solidFill>
                  <a:srgbClr val="C00000"/>
                </a:solidFill>
              </a:rPr>
              <a:t>Conscience</a:t>
            </a:r>
            <a:r>
              <a:rPr lang="en-US" sz="2400" u="sng" dirty="0" smtClean="0"/>
              <a:t>, Of</a:t>
            </a:r>
          </a:p>
          <a:p>
            <a:pPr marL="457200" indent="-457200">
              <a:lnSpc>
                <a:spcPct val="150000"/>
              </a:lnSpc>
              <a:buFont typeface="Wingdings" pitchFamily="2" charset="2"/>
              <a:buChar char="ü"/>
            </a:pPr>
            <a:r>
              <a:rPr lang="en-US" sz="2400" u="sng" dirty="0" smtClean="0"/>
              <a:t>Mind; Anxiety; </a:t>
            </a:r>
            <a:r>
              <a:rPr lang="en-US" sz="2400" b="1" u="sng" dirty="0" smtClean="0">
                <a:solidFill>
                  <a:srgbClr val="C00000"/>
                </a:solidFill>
              </a:rPr>
              <a:t>Health</a:t>
            </a:r>
            <a:r>
              <a:rPr lang="en-US" sz="2400" u="sng" dirty="0" smtClean="0"/>
              <a:t>, About</a:t>
            </a:r>
          </a:p>
          <a:p>
            <a:pPr marL="457200" indent="-457200">
              <a:lnSpc>
                <a:spcPct val="150000"/>
              </a:lnSpc>
              <a:buFont typeface="Wingdings" pitchFamily="2" charset="2"/>
              <a:buChar char="ü"/>
            </a:pPr>
            <a:r>
              <a:rPr lang="en-US" sz="2400" u="sng" dirty="0" smtClean="0"/>
              <a:t>Mind; anxiety; </a:t>
            </a:r>
            <a:r>
              <a:rPr lang="en-US" sz="2400" b="1" u="sng" dirty="0" smtClean="0">
                <a:solidFill>
                  <a:srgbClr val="C00000"/>
                </a:solidFill>
              </a:rPr>
              <a:t>moaning, groaning, with</a:t>
            </a:r>
          </a:p>
        </p:txBody>
      </p:sp>
      <p:sp>
        <p:nvSpPr>
          <p:cNvPr id="3" name="Oval 2"/>
          <p:cNvSpPr/>
          <p:nvPr/>
        </p:nvSpPr>
        <p:spPr>
          <a:xfrm>
            <a:off x="5715000" y="3276600"/>
            <a:ext cx="3276600" cy="16002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000" dirty="0" smtClean="0">
                <a:solidFill>
                  <a:srgbClr val="C00000"/>
                </a:solidFill>
                <a:latin typeface="Berlin Sans FB Demi" pitchFamily="34" charset="0"/>
              </a:rPr>
              <a:t>Anxieties</a:t>
            </a:r>
            <a:endParaRPr lang="en-US" sz="3600" dirty="0" smtClean="0">
              <a:solidFill>
                <a:srgbClr val="C00000"/>
              </a:solidFill>
              <a:latin typeface="Berlin Sans FB Dem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057400"/>
            <a:ext cx="5717014" cy="2232021"/>
          </a:xfrm>
          <a:prstGeom prst="rect">
            <a:avLst/>
          </a:prstGeom>
        </p:spPr>
        <p:txBody>
          <a:bodyPr wrap="none">
            <a:spAutoFit/>
          </a:bodyPr>
          <a:lstStyle/>
          <a:p>
            <a:pPr>
              <a:lnSpc>
                <a:spcPct val="150000"/>
              </a:lnSpc>
              <a:buFont typeface="Wingdings" pitchFamily="2" charset="2"/>
              <a:buChar char="Ø"/>
            </a:pPr>
            <a:r>
              <a:rPr lang="en-US" sz="3200" b="1" dirty="0" smtClean="0">
                <a:solidFill>
                  <a:srgbClr val="C00000"/>
                </a:solidFill>
              </a:rPr>
              <a:t>Mind; Timidity</a:t>
            </a:r>
          </a:p>
          <a:p>
            <a:pPr>
              <a:lnSpc>
                <a:spcPct val="150000"/>
              </a:lnSpc>
              <a:buFont typeface="Wingdings" pitchFamily="2" charset="2"/>
              <a:buChar char="Ø"/>
            </a:pPr>
            <a:r>
              <a:rPr lang="en-US" sz="3200" dirty="0" smtClean="0"/>
              <a:t>Mind; Cowardice</a:t>
            </a:r>
          </a:p>
          <a:p>
            <a:pPr>
              <a:lnSpc>
                <a:spcPct val="150000"/>
              </a:lnSpc>
              <a:buFont typeface="Wingdings" pitchFamily="2" charset="2"/>
              <a:buChar char="Ø"/>
            </a:pPr>
            <a:r>
              <a:rPr lang="en-US" sz="3200" dirty="0" smtClean="0"/>
              <a:t>Mind; Confidence; Want of Self</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981200"/>
            <a:ext cx="6324600" cy="1384995"/>
          </a:xfrm>
          <a:prstGeom prst="rect">
            <a:avLst/>
          </a:prstGeom>
        </p:spPr>
        <p:txBody>
          <a:bodyPr wrap="square">
            <a:spAutoFit/>
          </a:bodyPr>
          <a:lstStyle/>
          <a:p>
            <a:pPr algn="ctr">
              <a:lnSpc>
                <a:spcPct val="150000"/>
              </a:lnSpc>
            </a:pPr>
            <a:r>
              <a:rPr lang="en-US" sz="3200" dirty="0" smtClean="0"/>
              <a:t>Mind; Inquisitive</a:t>
            </a:r>
          </a:p>
          <a:p>
            <a:pPr algn="ctr">
              <a:lnSpc>
                <a:spcPct val="150000"/>
              </a:lnSpc>
            </a:pPr>
            <a:r>
              <a:rPr lang="en-US" sz="2400" dirty="0" smtClean="0"/>
              <a:t>Mind; Inquisitive; Observing Others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0"/>
            <a:ext cx="9144000" cy="1493358"/>
          </a:xfrm>
          <a:prstGeom prst="rect">
            <a:avLst/>
          </a:prstGeom>
        </p:spPr>
        <p:txBody>
          <a:bodyPr wrap="square">
            <a:spAutoFit/>
          </a:bodyPr>
          <a:lstStyle/>
          <a:p>
            <a:pPr algn="ctr">
              <a:lnSpc>
                <a:spcPct val="150000"/>
              </a:lnSpc>
            </a:pPr>
            <a:r>
              <a:rPr lang="en-US" sz="3200" dirty="0" smtClean="0"/>
              <a:t>Mind; Absent-mindedness</a:t>
            </a:r>
          </a:p>
          <a:p>
            <a:pPr algn="ctr">
              <a:lnSpc>
                <a:spcPct val="150000"/>
              </a:lnSpc>
            </a:pPr>
            <a:r>
              <a:rPr lang="en-US" sz="3200" dirty="0" smtClean="0"/>
              <a:t>Mind; Amorous Disposition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3543727" cy="1200329"/>
          </a:xfrm>
          <a:prstGeom prst="rect">
            <a:avLst/>
          </a:prstGeom>
        </p:spPr>
        <p:txBody>
          <a:bodyPr wrap="none">
            <a:spAutoFit/>
          </a:bodyPr>
          <a:lstStyle/>
          <a:p>
            <a:pPr>
              <a:lnSpc>
                <a:spcPct val="150000"/>
              </a:lnSpc>
              <a:buFont typeface="Wingdings" pitchFamily="2" charset="2"/>
              <a:buChar char="Ø"/>
            </a:pPr>
            <a:r>
              <a:rPr lang="en-US" sz="2400" dirty="0" smtClean="0"/>
              <a:t>Mind; Heedless, Careless</a:t>
            </a:r>
          </a:p>
          <a:p>
            <a:pPr>
              <a:lnSpc>
                <a:spcPct val="150000"/>
              </a:lnSpc>
              <a:buFont typeface="Wingdings" pitchFamily="2" charset="2"/>
              <a:buChar char="Ø"/>
            </a:pPr>
            <a:r>
              <a:rPr lang="en-US" sz="2400" dirty="0" smtClean="0"/>
              <a:t>Mind; Shame</a:t>
            </a:r>
          </a:p>
        </p:txBody>
      </p:sp>
      <p:sp>
        <p:nvSpPr>
          <p:cNvPr id="3" name="Rectangle 2"/>
          <p:cNvSpPr/>
          <p:nvPr/>
        </p:nvSpPr>
        <p:spPr>
          <a:xfrm>
            <a:off x="5410200" y="0"/>
            <a:ext cx="3733800" cy="646331"/>
          </a:xfrm>
          <a:prstGeom prst="rect">
            <a:avLst/>
          </a:prstGeom>
        </p:spPr>
        <p:txBody>
          <a:bodyPr wrap="square">
            <a:spAutoFit/>
          </a:bodyPr>
          <a:lstStyle/>
          <a:p>
            <a:pPr>
              <a:lnSpc>
                <a:spcPct val="150000"/>
              </a:lnSpc>
              <a:buFont typeface="Wingdings" pitchFamily="2" charset="2"/>
              <a:buChar char="Ø"/>
            </a:pPr>
            <a:r>
              <a:rPr lang="en-US" sz="2400" dirty="0" smtClean="0"/>
              <a:t>Mind; Religious Affections</a:t>
            </a:r>
          </a:p>
        </p:txBody>
      </p:sp>
      <p:sp>
        <p:nvSpPr>
          <p:cNvPr id="6" name="Rectangle 5"/>
          <p:cNvSpPr/>
          <p:nvPr/>
        </p:nvSpPr>
        <p:spPr>
          <a:xfrm>
            <a:off x="0" y="3352800"/>
            <a:ext cx="4949188" cy="1200329"/>
          </a:xfrm>
          <a:prstGeom prst="rect">
            <a:avLst/>
          </a:prstGeom>
        </p:spPr>
        <p:txBody>
          <a:bodyPr wrap="square">
            <a:spAutoFit/>
          </a:bodyPr>
          <a:lstStyle/>
          <a:p>
            <a:pPr>
              <a:lnSpc>
                <a:spcPct val="150000"/>
              </a:lnSpc>
              <a:buFont typeface="Wingdings" pitchFamily="2" charset="2"/>
              <a:buChar char="Ø"/>
            </a:pPr>
            <a:r>
              <a:rPr lang="en-US" sz="2400" dirty="0" smtClean="0"/>
              <a:t>Mind; Impressionable, Susceptible</a:t>
            </a:r>
          </a:p>
          <a:p>
            <a:pPr>
              <a:lnSpc>
                <a:spcPct val="150000"/>
              </a:lnSpc>
              <a:buFont typeface="Wingdings" pitchFamily="2" charset="2"/>
              <a:buChar char="Ø"/>
            </a:pPr>
            <a:r>
              <a:rPr lang="en-US" sz="2400" dirty="0" smtClean="0"/>
              <a:t>Mind; Impatience</a:t>
            </a:r>
          </a:p>
        </p:txBody>
      </p:sp>
      <p:sp>
        <p:nvSpPr>
          <p:cNvPr id="7" name="Rectangle 6"/>
          <p:cNvSpPr/>
          <p:nvPr/>
        </p:nvSpPr>
        <p:spPr>
          <a:xfrm>
            <a:off x="5410200" y="1752600"/>
            <a:ext cx="3733800" cy="646331"/>
          </a:xfrm>
          <a:prstGeom prst="rect">
            <a:avLst/>
          </a:prstGeom>
        </p:spPr>
        <p:txBody>
          <a:bodyPr wrap="square">
            <a:spAutoFit/>
          </a:bodyPr>
          <a:lstStyle/>
          <a:p>
            <a:pPr algn="ctr">
              <a:lnSpc>
                <a:spcPct val="150000"/>
              </a:lnSpc>
              <a:buFont typeface="Wingdings" pitchFamily="2" charset="2"/>
              <a:buChar char="Ø"/>
            </a:pPr>
            <a:r>
              <a:rPr lang="en-US" sz="2400" dirty="0" smtClean="0"/>
              <a:t>Mind; Moaning, Groaning</a:t>
            </a:r>
          </a:p>
        </p:txBody>
      </p:sp>
      <p:sp>
        <p:nvSpPr>
          <p:cNvPr id="8" name="Rectangle 7"/>
          <p:cNvSpPr/>
          <p:nvPr/>
        </p:nvSpPr>
        <p:spPr>
          <a:xfrm>
            <a:off x="5410200" y="914400"/>
            <a:ext cx="3733800" cy="646331"/>
          </a:xfrm>
          <a:prstGeom prst="rect">
            <a:avLst/>
          </a:prstGeom>
        </p:spPr>
        <p:txBody>
          <a:bodyPr wrap="square">
            <a:spAutoFit/>
          </a:bodyPr>
          <a:lstStyle/>
          <a:p>
            <a:pPr>
              <a:lnSpc>
                <a:spcPct val="150000"/>
              </a:lnSpc>
              <a:buFont typeface="Wingdings" pitchFamily="2" charset="2"/>
              <a:buChar char="Ø"/>
            </a:pPr>
            <a:r>
              <a:rPr lang="en-US" sz="2400" dirty="0" smtClean="0"/>
              <a:t>Mind; Mortification</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723466" cy="4524315"/>
          </a:xfrm>
          <a:prstGeom prst="rect">
            <a:avLst/>
          </a:prstGeom>
          <a:noFill/>
        </p:spPr>
        <p:txBody>
          <a:bodyPr wrap="square" rtlCol="0">
            <a:spAutoFit/>
          </a:bodyPr>
          <a:lstStyle/>
          <a:p>
            <a:pPr marL="342900" indent="-342900">
              <a:lnSpc>
                <a:spcPct val="150000"/>
              </a:lnSpc>
              <a:buFont typeface="+mj-lt"/>
              <a:buAutoNum type="arabicPeriod"/>
            </a:pPr>
            <a:r>
              <a:rPr lang="en-US" sz="2400" dirty="0" smtClean="0"/>
              <a:t>Mind; Fear; </a:t>
            </a:r>
            <a:r>
              <a:rPr lang="en-US" sz="2400" b="1" dirty="0" smtClean="0"/>
              <a:t>Fever</a:t>
            </a:r>
            <a:r>
              <a:rPr lang="en-US" sz="2400" dirty="0" smtClean="0"/>
              <a:t>; During</a:t>
            </a:r>
          </a:p>
          <a:p>
            <a:pPr marL="342900" indent="-342900">
              <a:lnSpc>
                <a:spcPct val="150000"/>
              </a:lnSpc>
              <a:buFont typeface="+mj-lt"/>
              <a:buAutoNum type="arabicPeriod"/>
            </a:pPr>
            <a:r>
              <a:rPr lang="en-US" sz="2400" dirty="0" smtClean="0"/>
              <a:t>Mind; Fear; </a:t>
            </a:r>
            <a:r>
              <a:rPr lang="en-US" sz="2400" b="1" dirty="0" smtClean="0"/>
              <a:t>Heart</a:t>
            </a:r>
            <a:r>
              <a:rPr lang="en-US" sz="2400" dirty="0" smtClean="0"/>
              <a:t> Complaints, In</a:t>
            </a:r>
          </a:p>
          <a:p>
            <a:pPr marL="342900" indent="-342900">
              <a:lnSpc>
                <a:spcPct val="150000"/>
              </a:lnSpc>
              <a:buFont typeface="+mj-lt"/>
              <a:buAutoNum type="arabicPeriod"/>
            </a:pPr>
            <a:r>
              <a:rPr lang="en-US" sz="2400" dirty="0" smtClean="0"/>
              <a:t>Mind; Fear; </a:t>
            </a:r>
            <a:r>
              <a:rPr lang="en-US" sz="2400" b="1" dirty="0" smtClean="0"/>
              <a:t>Heat</a:t>
            </a:r>
            <a:r>
              <a:rPr lang="en-US" sz="2400" dirty="0" smtClean="0"/>
              <a:t>; During</a:t>
            </a:r>
          </a:p>
          <a:p>
            <a:pPr marL="342900" indent="-342900">
              <a:lnSpc>
                <a:spcPct val="150000"/>
              </a:lnSpc>
              <a:buFont typeface="+mj-lt"/>
              <a:buAutoNum type="arabicPeriod"/>
            </a:pPr>
            <a:r>
              <a:rPr lang="en-US" sz="2400" dirty="0" smtClean="0"/>
              <a:t>Mind; Fear; </a:t>
            </a:r>
            <a:r>
              <a:rPr lang="en-US" sz="2400" b="1" dirty="0" smtClean="0"/>
              <a:t>Room</a:t>
            </a:r>
            <a:r>
              <a:rPr lang="en-US" sz="2400" dirty="0" smtClean="0"/>
              <a:t>; Warm, In</a:t>
            </a:r>
          </a:p>
          <a:p>
            <a:pPr marL="342900" indent="-342900">
              <a:lnSpc>
                <a:spcPct val="150000"/>
              </a:lnSpc>
              <a:buFont typeface="+mj-lt"/>
              <a:buAutoNum type="arabicPeriod"/>
            </a:pPr>
            <a:r>
              <a:rPr lang="en-US" sz="2400" dirty="0" smtClean="0"/>
              <a:t>Mind; Fear; </a:t>
            </a:r>
            <a:r>
              <a:rPr lang="en-US" sz="2400" b="1" dirty="0" smtClean="0"/>
              <a:t>Animals</a:t>
            </a:r>
            <a:r>
              <a:rPr lang="en-US" sz="2400" dirty="0" smtClean="0"/>
              <a:t>, Of</a:t>
            </a:r>
          </a:p>
          <a:p>
            <a:pPr marL="342900" indent="-342900">
              <a:lnSpc>
                <a:spcPct val="150000"/>
              </a:lnSpc>
              <a:buFont typeface="+mj-lt"/>
              <a:buAutoNum type="arabicPeriod"/>
            </a:pPr>
            <a:r>
              <a:rPr lang="en-US" sz="2400" dirty="0" smtClean="0"/>
              <a:t>Mind; Fear; </a:t>
            </a:r>
            <a:r>
              <a:rPr lang="en-US" sz="2400" b="1" dirty="0" smtClean="0"/>
              <a:t>Convulsions</a:t>
            </a:r>
            <a:r>
              <a:rPr lang="en-US" sz="2400" dirty="0" smtClean="0"/>
              <a:t>, Of</a:t>
            </a:r>
          </a:p>
          <a:p>
            <a:pPr marL="342900" indent="-342900">
              <a:lnSpc>
                <a:spcPct val="150000"/>
              </a:lnSpc>
              <a:buFont typeface="+mj-lt"/>
              <a:buAutoNum type="arabicPeriod"/>
            </a:pPr>
            <a:r>
              <a:rPr lang="en-US" sz="2400" dirty="0" smtClean="0"/>
              <a:t>Mind; Fear; Convulsions, Of; Epileptic</a:t>
            </a:r>
          </a:p>
          <a:p>
            <a:pPr marL="342900" indent="-342900">
              <a:lnSpc>
                <a:spcPct val="150000"/>
              </a:lnSpc>
              <a:buFont typeface="+mj-lt"/>
              <a:buAutoNum type="arabicPeriod"/>
            </a:pPr>
            <a:r>
              <a:rPr lang="en-US" sz="2400" dirty="0" smtClean="0"/>
              <a:t>Mind; fear; heart; cease beating, will</a:t>
            </a:r>
          </a:p>
        </p:txBody>
      </p:sp>
      <p:sp>
        <p:nvSpPr>
          <p:cNvPr id="3" name="Oval 2"/>
          <p:cNvSpPr/>
          <p:nvPr/>
        </p:nvSpPr>
        <p:spPr>
          <a:xfrm>
            <a:off x="6400800" y="0"/>
            <a:ext cx="2743200" cy="1371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4800" dirty="0" smtClean="0">
                <a:solidFill>
                  <a:srgbClr val="C00000"/>
                </a:solidFill>
                <a:latin typeface="Berlin Sans FB Demi" pitchFamily="34" charset="0"/>
              </a:rPr>
              <a:t>Fear’s</a:t>
            </a:r>
            <a:endParaRPr lang="en-US" sz="4400" dirty="0" smtClean="0">
              <a:solidFill>
                <a:srgbClr val="C00000"/>
              </a:solidFill>
              <a:latin typeface="Berlin Sans FB Dem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2412</Words>
  <Application>Microsoft Office PowerPoint</Application>
  <PresentationFormat>On-screen Show (4:3)</PresentationFormat>
  <Paragraphs>294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Dr.shweta</dc:creator>
  <cp:lastModifiedBy>Dr.shweta</cp:lastModifiedBy>
  <cp:revision>26</cp:revision>
  <dcterms:created xsi:type="dcterms:W3CDTF">2019-12-10T05:47:29Z</dcterms:created>
  <dcterms:modified xsi:type="dcterms:W3CDTF">2019-12-11T13:15:34Z</dcterms:modified>
</cp:coreProperties>
</file>