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9" r:id="rId4"/>
    <p:sldId id="258" r:id="rId5"/>
    <p:sldId id="257" r:id="rId6"/>
    <p:sldId id="260" r:id="rId7"/>
    <p:sldId id="261" r:id="rId8"/>
    <p:sldId id="287" r:id="rId9"/>
    <p:sldId id="288" r:id="rId10"/>
    <p:sldId id="262" r:id="rId11"/>
    <p:sldId id="263" r:id="rId12"/>
    <p:sldId id="265" r:id="rId13"/>
    <p:sldId id="266" r:id="rId14"/>
    <p:sldId id="267" r:id="rId15"/>
    <p:sldId id="268" r:id="rId16"/>
    <p:sldId id="284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9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A11E71-8360-414F-8FF6-44620B171E6B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8A84DAB-490E-4BA7-886B-3BD89153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G-20150306-WA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150"/>
            <a:ext cx="9144000" cy="674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Guiding Symptoms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458200" cy="556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General lack of animal heat, yet heat of bed is intolerable. The patient is unnaturally cold.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Cold to touch, but not cold subjectively to patient.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very striking feature is INSPITE OF COLDNESS OF THE BODY, THE SYMPTOMS ARE RELEIVED BY COLD APPLICATION.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Relief from cold is so prominent that sometimes the only amelioration is obtained by putting the feet in ice-cold water.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Swelling &amp; shooting pain in knees when walking.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Stiffness of all joints, can only move them after applying cold.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Rheumatism or gout in lower limbs which ascends.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382000" cy="6400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Punctured wound:- From sharp pointed instruments, as awls, rat bites, nails, particularly if the wounded parts are cold.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A/F 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Abuse of alcohol, injuries from sharp, pointed instruments.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16736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PARTICULARS:-</a:t>
            </a:r>
            <a:b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“EYES”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into interior chamber of eyes after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iridectomy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Cataracts with gout.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Aching in eyes.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Extravasation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blood in lids,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conjuctiva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“FACE”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Red pimples on forehead &amp; cheeks, stinging when touched.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Crusty eruptions around nose &amp; mouth.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Puffed &amp; bloated appearance of face as like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Lachesis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patient.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“FEVER”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458200" cy="556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 is an excellent remedy in arthritic fevers brought on by exposure to cold.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chills are very violent. He shivers with chilliness.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 FEELS AS IF COLD WATER WERE POURED OVER THE WHOLE BODY.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Heat of the body becomes excessive but it is characterized by an intolerance of warmth of bed &amp; a distended condition of the veins of the hands.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“INJURY”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486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Punctured wounds: by sharp pointed instruments, as awls, rat bites, mosquito bites.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Punctured wounds anywhere on the body.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Pain as if the whole body is bruised &amp; beaten.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Arn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Pain in ankles as if sprained or from false step.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Pains are sticking, tearing &amp; throbbing type.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 - by motion&amp; at night, by warmth of bed &amp; covering.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Long remaining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discolouration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after injury.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Black &amp; blue places become green.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&gt;- by applying ice-cold water.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Emaciation of affected part.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Parts are very cold to touch but not cold subjectively to the patient.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“SKIN”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54864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A/F due to injury, loss of vital heat.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Acne on forehead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Facial eczema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Itching on feet &amp; ankle.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Red pimples or tubercles on forehead &amp; cheeks as in brandy drinkers, stinging when touched.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Pain as if whole body is bruised &amp; beaten.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Swelling of feet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knees with unbearable pain, when walking, as from sprains or false step.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Ball of great toe is swollen.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Painful heels as if bruised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6019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&lt; - at night, from heat of bed, by scratching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 - by cold water.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“RESPIRATORY”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458200" cy="556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Burning in nose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Dyspnoea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Cough with bloody expectoration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Chest feels constricted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Suffocative arrest of breathing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Pain along trachea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Bronchitis with emphysema of aged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Oppressive constriction of chest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Tickling in larynx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Spasmodic cough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LEDUM PALUSTRE</a:t>
            </a:r>
            <a:endParaRPr lang="en-US" sz="5400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ledu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0062"/>
            <a:ext cx="4190999" cy="491472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Common name:-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Wild Rosemary, Marsh tea &amp; Labrador tea.</a:t>
            </a:r>
          </a:p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Proved by:-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Dr. Hahnemann</a:t>
            </a:r>
          </a:p>
          <a:p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Family:-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Ericacea</a:t>
            </a:r>
          </a:p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924800" cy="61722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alternating with rheumatism.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Whooping cough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DOUBLE INSPIRATION WITH SOBBING.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“RHEUMATISM &amp; GOUT”</a:t>
            </a:r>
            <a:endParaRPr lang="en-US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Applicable in both acute &amp; chronic rheumatism.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A/F due to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alltered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secretion &amp; deposit of solid substances, like uric acid, sodium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biurate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&amp; other crystals in tissue.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Rheumatic diathesis, have “Gout-stones” i.e. stones in joints like wrist, fingers, toes.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Throbbing pain especially in left shoulder.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Tearing pain &amp; sticking pain in left shoulder &amp; right hip joint.</a:t>
            </a:r>
          </a:p>
          <a:p>
            <a:r>
              <a:rPr lang="en-US" sz="2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ACUTE TYPE:-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Joints are swollen &amp; hot.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400800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Inflammed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part are red or pale.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 - at night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Patient can’t tolerate heat of bed &amp; wants to uncover.</a:t>
            </a:r>
          </a:p>
          <a:p>
            <a:r>
              <a:rPr lang="en-US" sz="2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CHRONIC TYPE:-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Joints are swollen &amp; very painful.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Painful hard nodules, first in joints of feet and then in hands.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phalanges is very painful on pressure.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Usually it affects the left shoulder &amp; right hip.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ankles &amp; soles are very painful &amp; sensitive; can hardly step on them.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There is swelling with shooting pain in knees when walking.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382000" cy="6553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Stiffness of all joints ; can only move them after applying cold water.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Rheumatism &amp; gout begin in lower limb and ascend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Swelling of feet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knees with unbearable pain when walking as from sprain or false step.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Ball of great toe swollen &amp; painful.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Pain in heels as if bruised.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&lt;- At night, from heat of bed &amp; on walking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 - From cold, holding feet in ice-cold water.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only peculiarity is that in spite of extreme cold sensation, he is relieved by application of cold.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382000" cy="6400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Clarke has a patient with rheumatism in the left arm.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patient used to take cold baths at night to be rid of the pain and this alone enabled him to sleep.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So, according to this PQRS symptom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was given and that cured the whole case.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Differentiation of joint affinity of different drugs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ac56eff45cfcc7c00d052fcf0a8c5c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7086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Differentiation of injury drugs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traumatic 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990600"/>
            <a:ext cx="46482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Remedy relationship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ANTIDOTE:- Camphor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LEDUM IS ANTIDOTE OF:-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China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9144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Difference of </a:t>
            </a:r>
            <a:r>
              <a:rPr lang="en-US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&amp; Arnica injury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4344988" cy="639762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palustre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572000" y="914400"/>
            <a:ext cx="4419600" cy="6397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Arnica Montana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52400" y="1600200"/>
            <a:ext cx="4344988" cy="5105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A/F:- Punctured wound by sharp pointed instruments, as nails, rat&amp; mosquito bites.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Pain as if the whole body is bruised &amp; beaten.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interior chamber of eyes after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iridectomy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Contusion of lids.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Black &amp; blue parts become green with long standing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discolouration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 - by motion, at night, by warmth of bed&amp; covering.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&gt;- by applying ice-cold water.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1600200"/>
            <a:ext cx="4419600" cy="5105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A/F:- Results from blow, fall, contusion, traumatic&amp; mechanical injury, injury from blunt objects.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SORE, LAME, BRUISED FEELING ALL OVER THE BODY AS IF BEATEN.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Injury to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conjuctiva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&amp; retina due to coughing with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extravasation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of blood.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Affected part becomes blue &amp; black.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&lt;- From least touch, motion, rest, in damp cold weather.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&gt;- from lying down.</a:t>
            </a: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9144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Difference of </a:t>
            </a:r>
            <a:r>
              <a:rPr lang="en-US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&amp; Calendula injury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4344988" cy="639762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Palustre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343400" cy="639762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Calendula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Officinalis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2133600"/>
            <a:ext cx="4344988" cy="45720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A/F:- Punctured wounds, by any sharp instruments, as nails, rat bites or mosquito bites.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Punctured wounds anywhere on the body.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 need of plaster but the pain is like as if whole body is bruised &amp;beaten.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becomes emaciated.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&lt;- by motion, by warmth of bed.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343400" cy="4572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A/F:- Clean cut injury, amputation, surgical operation, lacerated wound etc.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Rupture of the muscles &amp; tendons, laceration,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perineal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tear during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Calendula is effected in cases when union is not effected by adhesive plaster.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For old, neglected injuries where part threatening to gangrenous condition.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&lt;- in damp cloudy weather.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4476750" cy="2981325"/>
          </a:xfrm>
          <a:prstGeom prst="rect">
            <a:avLst/>
          </a:prstGeom>
        </p:spPr>
      </p:pic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657600"/>
            <a:ext cx="51816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914400"/>
          </a:xfrm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Difference of </a:t>
            </a:r>
            <a:r>
              <a:rPr lang="en-US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i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Hypericum</a:t>
            </a:r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injury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4344988" cy="639762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Palustre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447800"/>
            <a:ext cx="4343400" cy="639762"/>
          </a:xfrm>
        </p:spPr>
        <p:txBody>
          <a:bodyPr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Hypericum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2133600"/>
            <a:ext cx="4344988" cy="4572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A/F:- Punctured wound, by any sharp instruments as nails, rat bites, mosquito bites etc.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Punctured wounds anywhere on the body.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Pain as if whole body is bruised and beaten.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Emaciation of the affected part.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&lt;- by motion, at night, by warmth of bed and covering.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&gt;- by applying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ice-cold water.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343400" cy="4572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A/F:- Mechanical affection of spinal cord, bad effects of spinal concussion, fall on coccyx.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Injuries of parts which are rich in SENTIENT NERVES such as fingers, toes.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Intolerable pain that patient screams and cries with pain.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Soreness of the affected part.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&lt;- in cold dampness, in fog, in a closed room, least exposure, touch.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&gt;- bending head backwards.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Sources :-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Pocket manual of Homoeopathic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materia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By William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Boericke</a:t>
            </a:r>
            <a:endParaRPr lang="en-US" sz="28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Text book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Materia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medica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By S. K.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Dubey</a:t>
            </a:r>
            <a:endParaRPr lang="en-US" sz="28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Study 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materia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medica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By N.M.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Chaudhary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2209800"/>
            <a:ext cx="70103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5400" dirty="0" smtClean="0">
                <a:ln w="5715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THANK  YOU</a:t>
            </a:r>
            <a:endParaRPr lang="en-US" sz="5400" b="0" cap="none" spc="0" dirty="0">
              <a:ln w="5715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4038600" cy="3305175"/>
          </a:xfrm>
          <a:prstGeom prst="rect">
            <a:avLst/>
          </a:prstGeom>
        </p:spPr>
      </p:pic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686174"/>
            <a:ext cx="4267200" cy="3019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5486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is a remedy gifted by the vegetable kingdom; particularly so from a wild plant which normally has no utility. But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hahnemann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found its usefulness in injury, skin affections, rheumatic &amp; gouty complaints.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rheumatic diathesis this remedy going through all the changes, from functional pain to altered secretions and deposits of solid, earthy matter in tissue.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is antidotal to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Lachesis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to the poison of insects to the poison of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Apis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 to animal poison. Dr. Kent described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pal in his lectures as “ REMEDY FOR SURGEON.”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Hahnemann says,  “It is suitable for the part, only for the chronic maladies in which there is a predominance of coldness &amp; deficiency of animal heat.”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Key- notes </a:t>
            </a:r>
            <a:endParaRPr lang="en-US" sz="5400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Extremely cold feeling of the body surface due to lack of vital heat; warmth aggravates, relieved by application of cold.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Adapted to people of rheumatic diathesis and to constitutions abused by alcohol.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Acute&amp; Chronic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rhematism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gradually ascending, affinity for smaller joints.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Gouty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nodosities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&amp; ‘Gout-stones’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Arthritic fever, on exposure to cold, chills are very violent.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 punctured wounds or bites of animals&amp; insects, for injuries leaving long lasting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discolouration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Constitution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Consideration of constitution is not important, as it is an acute drug.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patient is very chilly, with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psoric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syphillitic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background.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Sphere of action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Its seat of action in mainly on skin, serous and mucous membrane, fibrous tissues, circulatory system and joints.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b="1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action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Ledum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on skin retards capillary circulation, especially on the external surface of the body and the extremities, resulting in coldness of the surface &amp; due to its affections on the fibrous tissues &amp; joints, joints are enlarged and become the seats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nodosities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“Gout-Stones”.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294</TotalTime>
  <Words>1696</Words>
  <Application>Microsoft Office PowerPoint</Application>
  <PresentationFormat>On-screen Show (4:3)</PresentationFormat>
  <Paragraphs>174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Metro</vt:lpstr>
      <vt:lpstr>Slide 1</vt:lpstr>
      <vt:lpstr>LEDUM PALUSTRE</vt:lpstr>
      <vt:lpstr>Slide 3</vt:lpstr>
      <vt:lpstr>Slide 4</vt:lpstr>
      <vt:lpstr>Introduction</vt:lpstr>
      <vt:lpstr>Key- notes </vt:lpstr>
      <vt:lpstr>Constitution</vt:lpstr>
      <vt:lpstr>Sphere of action</vt:lpstr>
      <vt:lpstr>Pathogenesis</vt:lpstr>
      <vt:lpstr>Guiding Symptoms</vt:lpstr>
      <vt:lpstr>Slide 11</vt:lpstr>
      <vt:lpstr>PARTICULARS:- “EYES” </vt:lpstr>
      <vt:lpstr>“FACE”</vt:lpstr>
      <vt:lpstr>“FEVER”</vt:lpstr>
      <vt:lpstr>“INJURY”</vt:lpstr>
      <vt:lpstr>Slide 16</vt:lpstr>
      <vt:lpstr>“SKIN”</vt:lpstr>
      <vt:lpstr>Slide 18</vt:lpstr>
      <vt:lpstr>“RESPIRATORY”</vt:lpstr>
      <vt:lpstr>Slide 20</vt:lpstr>
      <vt:lpstr>“RHEUMATISM &amp; GOUT”</vt:lpstr>
      <vt:lpstr>Slide 22</vt:lpstr>
      <vt:lpstr>Slide 23</vt:lpstr>
      <vt:lpstr>Slide 24</vt:lpstr>
      <vt:lpstr>Differentiation of joint affinity of different drugs</vt:lpstr>
      <vt:lpstr>Differentiation of injury drugs</vt:lpstr>
      <vt:lpstr>Remedy relationship</vt:lpstr>
      <vt:lpstr>Difference of Ledum &amp; Arnica injury</vt:lpstr>
      <vt:lpstr>Difference of Ledum &amp; Calendula injury</vt:lpstr>
      <vt:lpstr>Difference of Ledum &amp; Hypericum injury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LEDUM PALUSTRE</dc:title>
  <dc:creator>PARTH</dc:creator>
  <cp:lastModifiedBy>Windows User</cp:lastModifiedBy>
  <cp:revision>35</cp:revision>
  <dcterms:created xsi:type="dcterms:W3CDTF">2017-05-30T04:45:10Z</dcterms:created>
  <dcterms:modified xsi:type="dcterms:W3CDTF">2020-05-17T08:05:32Z</dcterms:modified>
</cp:coreProperties>
</file>