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tableStyles" Target="tableStyles.xml"/><Relationship Id="rId24" Type="http://schemas.openxmlformats.org/officeDocument/2006/relationships/presProps" Target="presProps.xml"/><Relationship Id="rId25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4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1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9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5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0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1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4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6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7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9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5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5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7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6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4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5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ctrTitle"/>
          </p:nvPr>
        </p:nvSpPr>
        <p:spPr>
          <a:xfrm>
            <a:off x="858982" y="94636"/>
            <a:ext cx="7772400" cy="1788273"/>
          </a:xfrm>
          <a:solidFill>
            <a:srgbClr val="C0C0C0"/>
          </a:solidFill>
          <a:ln w="63500">
            <a:solidFill>
              <a:srgbClr val="36363D"/>
            </a:solidFill>
            <a:prstDash val="solid"/>
          </a:ln>
        </p:spPr>
        <p:txBody>
          <a:bodyPr/>
          <a:p>
            <a:r>
              <a:rPr altLang="zh-CN" b="1" sz="4100" i="1" lang="en-US" u="sng"/>
              <a:t>Corona </a:t>
            </a:r>
            <a:r>
              <a:rPr altLang="zh-CN" b="1" sz="4100" i="1" lang="en-US" u="sng"/>
              <a:t>virus </a:t>
            </a:r>
            <a:br>
              <a:rPr altLang="zh-CN" b="1" sz="4100" i="1" lang="en-US" u="sng"/>
            </a:br>
            <a:r>
              <a:rPr altLang="zh-CN" b="1" sz="4100" i="1" lang="en-US" u="sng"/>
              <a:t>and </a:t>
            </a:r>
            <a:br>
              <a:rPr altLang="zh-CN" b="1" sz="4100" i="1" lang="en-US" u="sng"/>
            </a:br>
            <a:r>
              <a:rPr altLang="zh-CN" b="1" sz="4100" i="1" lang="en-US" u="sng"/>
              <a:t>COVID </a:t>
            </a:r>
            <a:r>
              <a:rPr altLang="zh-CN" b="1" sz="4100" i="1" lang="en-US" u="sng"/>
              <a:t>-</a:t>
            </a:r>
            <a:r>
              <a:rPr altLang="zh-CN" b="1" sz="4100" i="1" lang="en-US" u="sng"/>
              <a:t>19</a:t>
            </a:r>
            <a:endParaRPr altLang="zh-CN" b="1" i="1" lang="en-US" u="sng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677732" y="2047259"/>
            <a:ext cx="8086432" cy="4499295"/>
          </a:xfrm>
          <a:prstGeom prst="rect"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"/>
          <p:cNvSpPr>
            <a:spLocks noGrp="1"/>
          </p:cNvSpPr>
          <p:nvPr>
            <p:ph idx="1"/>
          </p:nvPr>
        </p:nvSpPr>
        <p:spPr>
          <a:xfrm>
            <a:off x="628649" y="192675"/>
            <a:ext cx="7886700" cy="6435955"/>
          </a:xfrm>
        </p:spPr>
        <p:txBody>
          <a:bodyPr>
            <a:normAutofit fontScale="96429" lnSpcReduction="20000"/>
          </a:bodyPr>
          <a:p>
            <a:r>
              <a:rPr sz="3400" lang="en-US"/>
              <a:t>Chronic </a:t>
            </a:r>
            <a:r>
              <a:rPr sz="3400" lang="en-US"/>
              <a:t>kidney </a:t>
            </a:r>
            <a:r>
              <a:rPr sz="3400" lang="en-US"/>
              <a:t>disease </a:t>
            </a:r>
            <a:endParaRPr lang="en-US"/>
          </a:p>
          <a:p>
            <a:r>
              <a:rPr sz="3400" lang="en-US"/>
              <a:t>Chronic </a:t>
            </a:r>
            <a:r>
              <a:rPr sz="3400" lang="en-US"/>
              <a:t>obstructive </a:t>
            </a:r>
            <a:r>
              <a:rPr sz="3400" lang="en-US"/>
              <a:t>pulmonary </a:t>
            </a:r>
            <a:r>
              <a:rPr sz="3400" lang="en-US"/>
              <a:t>disease </a:t>
            </a:r>
            <a:r>
              <a:rPr sz="3400" lang="en-US"/>
              <a:t>(</a:t>
            </a:r>
            <a:r>
              <a:rPr sz="3400" lang="en-US"/>
              <a:t>COPD</a:t>
            </a:r>
            <a:r>
              <a:rPr sz="3400" lang="en-US"/>
              <a:t>)</a:t>
            </a:r>
            <a:endParaRPr lang="en-US"/>
          </a:p>
          <a:p>
            <a:r>
              <a:rPr sz="3400" lang="en-US"/>
              <a:t>A</a:t>
            </a:r>
            <a:r>
              <a:rPr sz="3400" lang="en-US"/>
              <a:t> </a:t>
            </a:r>
            <a:r>
              <a:rPr sz="3400" lang="en-US"/>
              <a:t>weakened </a:t>
            </a:r>
            <a:r>
              <a:rPr sz="3400" lang="en-US"/>
              <a:t>immune </a:t>
            </a:r>
            <a:r>
              <a:rPr sz="3400" lang="en-US"/>
              <a:t>system </a:t>
            </a:r>
            <a:r>
              <a:rPr sz="3400" lang="en-US"/>
              <a:t>because </a:t>
            </a:r>
            <a:r>
              <a:rPr sz="3400" lang="en-US"/>
              <a:t>of </a:t>
            </a:r>
            <a:r>
              <a:rPr sz="3400" lang="en-US"/>
              <a:t>an </a:t>
            </a:r>
            <a:r>
              <a:rPr sz="3400" lang="en-US"/>
              <a:t>organ </a:t>
            </a:r>
            <a:r>
              <a:rPr sz="3400" lang="en-US"/>
              <a:t>transplant </a:t>
            </a:r>
            <a:endParaRPr lang="en-US"/>
          </a:p>
          <a:p>
            <a:r>
              <a:rPr sz="3400" lang="en-US"/>
              <a:t>Obesity</a:t>
            </a:r>
            <a:r>
              <a:rPr sz="3400" lang="en-US"/>
              <a:t> </a:t>
            </a:r>
            <a:endParaRPr lang="en-US"/>
          </a:p>
          <a:p>
            <a:r>
              <a:rPr sz="3400" lang="en-US"/>
              <a:t>Serious</a:t>
            </a:r>
            <a:r>
              <a:rPr sz="3400" lang="en-US"/>
              <a:t> </a:t>
            </a:r>
            <a:r>
              <a:rPr sz="3400" lang="en-US"/>
              <a:t>heart</a:t>
            </a:r>
            <a:r>
              <a:rPr sz="3400" lang="en-US"/>
              <a:t> </a:t>
            </a:r>
            <a:r>
              <a:rPr sz="3400" lang="en-US"/>
              <a:t>conditio</a:t>
            </a:r>
            <a:r>
              <a:rPr sz="3400" lang="en-US"/>
              <a:t> </a:t>
            </a:r>
            <a:r>
              <a:rPr sz="3400" lang="en-US"/>
              <a:t>such</a:t>
            </a:r>
            <a:r>
              <a:rPr sz="3400" lang="en-US"/>
              <a:t> </a:t>
            </a:r>
            <a:r>
              <a:rPr sz="3400" lang="en-US"/>
              <a:t>as</a:t>
            </a:r>
            <a:r>
              <a:rPr sz="3400" lang="en-US"/>
              <a:t> </a:t>
            </a:r>
            <a:r>
              <a:rPr sz="3400" lang="en-US"/>
              <a:t>heart</a:t>
            </a:r>
            <a:r>
              <a:rPr sz="3400" lang="en-US"/>
              <a:t> </a:t>
            </a:r>
            <a:r>
              <a:rPr sz="3400" lang="en-US"/>
              <a:t>failure</a:t>
            </a:r>
            <a:r>
              <a:rPr sz="3400" lang="en-US"/>
              <a:t> </a:t>
            </a:r>
            <a:r>
              <a:rPr sz="3400" lang="en-US"/>
              <a:t>or</a:t>
            </a:r>
            <a:r>
              <a:rPr sz="3400" lang="en-US"/>
              <a:t> </a:t>
            </a:r>
            <a:r>
              <a:rPr sz="3400" lang="en-US"/>
              <a:t>coronary</a:t>
            </a:r>
            <a:r>
              <a:rPr sz="3400" lang="en-US"/>
              <a:t> </a:t>
            </a:r>
            <a:r>
              <a:rPr sz="3400" lang="en-US"/>
              <a:t>artery</a:t>
            </a:r>
            <a:r>
              <a:rPr sz="3400" lang="en-US"/>
              <a:t> </a:t>
            </a:r>
            <a:r>
              <a:rPr sz="3400" lang="en-US"/>
              <a:t>disease</a:t>
            </a:r>
            <a:endParaRPr lang="en-US"/>
          </a:p>
          <a:p>
            <a:r>
              <a:rPr sz="3400" lang="en-US"/>
              <a:t>Type-2</a:t>
            </a:r>
            <a:r>
              <a:rPr sz="3400" lang="en-US"/>
              <a:t> </a:t>
            </a:r>
            <a:r>
              <a:rPr sz="3400" lang="en-US"/>
              <a:t>diabetes</a:t>
            </a:r>
            <a:endParaRPr lang="en-US"/>
          </a:p>
          <a:p>
            <a:r>
              <a:rPr sz="3400" lang="en-US"/>
              <a:t>Moderate</a:t>
            </a:r>
            <a:r>
              <a:rPr sz="3400" lang="en-US"/>
              <a:t> </a:t>
            </a:r>
            <a:r>
              <a:rPr sz="3400" lang="en-US"/>
              <a:t>to</a:t>
            </a:r>
            <a:r>
              <a:rPr sz="3400" lang="en-US"/>
              <a:t> </a:t>
            </a:r>
            <a:r>
              <a:rPr sz="3400" lang="en-US"/>
              <a:t>severe</a:t>
            </a:r>
            <a:r>
              <a:rPr sz="3400" lang="en-US"/>
              <a:t> </a:t>
            </a:r>
            <a:r>
              <a:rPr sz="3400" lang="en-US"/>
              <a:t>asthma</a:t>
            </a:r>
            <a:endParaRPr lang="en-US"/>
          </a:p>
          <a:p>
            <a:r>
              <a:rPr sz="3400" lang="en-US"/>
              <a:t>Cystic </a:t>
            </a:r>
            <a:r>
              <a:rPr sz="3400" lang="en-US"/>
              <a:t>fibrosis </a:t>
            </a:r>
            <a:endParaRPr lang="en-US"/>
          </a:p>
          <a:p>
            <a:r>
              <a:rPr sz="3400" lang="en-US"/>
              <a:t>High </a:t>
            </a:r>
            <a:r>
              <a:rPr sz="3400" lang="en-US"/>
              <a:t>blood </a:t>
            </a:r>
            <a:r>
              <a:rPr sz="3400" lang="en-US"/>
              <a:t>pressure 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"/>
          <p:cNvSpPr>
            <a:spLocks noGrp="1"/>
          </p:cNvSpPr>
          <p:nvPr>
            <p:ph idx="1"/>
          </p:nvPr>
        </p:nvSpPr>
        <p:spPr>
          <a:xfrm>
            <a:off x="628650" y="201362"/>
            <a:ext cx="7886700" cy="6422824"/>
          </a:xfrm>
        </p:spPr>
        <p:txBody>
          <a:bodyPr/>
          <a:p>
            <a:r>
              <a:rPr sz="3400" lang="en-US"/>
              <a:t>Dementia </a:t>
            </a:r>
            <a:endParaRPr lang="en-US"/>
          </a:p>
          <a:p>
            <a:r>
              <a:rPr sz="3400" lang="en-US"/>
              <a:t>Liver </a:t>
            </a:r>
            <a:r>
              <a:rPr sz="3400" lang="en-US"/>
              <a:t>disease </a:t>
            </a:r>
            <a:endParaRPr lang="en-US"/>
          </a:p>
          <a:p>
            <a:r>
              <a:rPr sz="3400" lang="en-US"/>
              <a:t>Pregnancy </a:t>
            </a:r>
            <a:endParaRPr lang="en-US"/>
          </a:p>
          <a:p>
            <a:r>
              <a:rPr sz="3400" lang="en-US"/>
              <a:t>Smoking </a:t>
            </a:r>
            <a:endParaRPr lang="en-US"/>
          </a:p>
          <a:p>
            <a:r>
              <a:rPr sz="3400" lang="en-US"/>
              <a:t>Thalassemia</a:t>
            </a:r>
            <a:endParaRPr lang="en-US"/>
          </a:p>
          <a:p>
            <a:r>
              <a:rPr sz="3400" lang="en-US"/>
              <a:t>Diseases </a:t>
            </a:r>
            <a:r>
              <a:rPr sz="3400" lang="en-US"/>
              <a:t>that </a:t>
            </a:r>
            <a:r>
              <a:rPr sz="3400" lang="en-US"/>
              <a:t>affects </a:t>
            </a:r>
            <a:r>
              <a:rPr sz="3400" lang="en-US"/>
              <a:t>your </a:t>
            </a:r>
            <a:r>
              <a:rPr sz="3400" lang="en-US"/>
              <a:t>blood </a:t>
            </a:r>
            <a:r>
              <a:rPr sz="3400" lang="en-US"/>
              <a:t>vessels </a:t>
            </a:r>
            <a:r>
              <a:rPr sz="3400" lang="en-US"/>
              <a:t>and </a:t>
            </a:r>
            <a:r>
              <a:rPr sz="3400" lang="en-US"/>
              <a:t>blood </a:t>
            </a:r>
            <a:r>
              <a:rPr sz="3400" lang="en-US"/>
              <a:t>flow </a:t>
            </a:r>
            <a:r>
              <a:rPr sz="3400" lang="en-US"/>
              <a:t>to </a:t>
            </a:r>
            <a:r>
              <a:rPr sz="3400" lang="en-US"/>
              <a:t>your </a:t>
            </a:r>
            <a:r>
              <a:rPr sz="3400" lang="en-US"/>
              <a:t>brain </a:t>
            </a:r>
            <a:endParaRPr lang="en-US"/>
          </a:p>
          <a:p>
            <a:r>
              <a:rPr sz="3400" lang="en-US"/>
              <a:t>Damaged </a:t>
            </a:r>
            <a:r>
              <a:rPr sz="3400" lang="en-US"/>
              <a:t>or </a:t>
            </a:r>
            <a:r>
              <a:rPr sz="3400" lang="en-US"/>
              <a:t>scattered </a:t>
            </a:r>
            <a:r>
              <a:rPr sz="3400" lang="en-US"/>
              <a:t>lung </a:t>
            </a:r>
            <a:r>
              <a:rPr sz="3400" lang="en-US"/>
              <a:t>tissue </a:t>
            </a:r>
            <a:r>
              <a:rPr sz="3400" lang="en-US"/>
              <a:t>(</a:t>
            </a:r>
            <a:r>
              <a:rPr sz="3400" lang="en-US"/>
              <a:t>pulmonary </a:t>
            </a:r>
            <a:r>
              <a:rPr sz="3400" lang="en-US"/>
              <a:t>fibrosis</a:t>
            </a:r>
            <a:r>
              <a:rPr sz="3400" lang="en-US"/>
              <a:t>) 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"/>
          <p:cNvSpPr>
            <a:spLocks noGrp="1"/>
          </p:cNvSpPr>
          <p:nvPr>
            <p:ph type="title"/>
          </p:nvPr>
        </p:nvSpPr>
        <p:spPr>
          <a:solidFill>
            <a:srgbClr val="CCFECC"/>
          </a:solidFill>
          <a:ln w="50800">
            <a:solidFill>
              <a:srgbClr val="808080"/>
            </a:solidFill>
            <a:prstDash val="solid"/>
          </a:ln>
        </p:spPr>
        <p:txBody>
          <a:bodyPr/>
          <a:p>
            <a:r>
              <a:rPr b="1" i="1" lang="en-US"/>
              <a:t> </a:t>
            </a:r>
            <a:r>
              <a:rPr b="1" i="1" lang="en-US"/>
              <a:t> </a:t>
            </a:r>
            <a:r>
              <a:rPr b="1" i="1" lang="en-US"/>
              <a:t> </a:t>
            </a:r>
            <a:r>
              <a:rPr b="1" i="1" lang="en-US"/>
              <a:t> </a:t>
            </a:r>
            <a:r>
              <a:rPr b="1" i="1" lang="en-US"/>
              <a:t> </a:t>
            </a:r>
            <a:r>
              <a:rPr b="1" i="1" lang="en-US"/>
              <a:t>Diagnosis </a:t>
            </a:r>
            <a:r>
              <a:rPr b="1" i="1" lang="en-US"/>
              <a:t>and </a:t>
            </a:r>
            <a:r>
              <a:rPr b="1" i="1" lang="en-US"/>
              <a:t>treatment </a:t>
            </a:r>
            <a:endParaRPr b="1" i="1" lang="en-US"/>
          </a:p>
        </p:txBody>
      </p:sp>
      <p:sp>
        <p:nvSpPr>
          <p:cNvPr id="1048609" name=""/>
          <p:cNvSpPr>
            <a:spLocks noGrp="1"/>
          </p:cNvSpPr>
          <p:nvPr>
            <p:ph idx="1"/>
          </p:nvPr>
        </p:nvSpPr>
        <p:spPr/>
        <p:txBody>
          <a:bodyPr>
            <a:normAutofit fontScale="96429" lnSpcReduction="20000"/>
          </a:bodyPr>
          <a:p>
            <a:r>
              <a:rPr sz="3400" lang="en-US"/>
              <a:t>Because </a:t>
            </a:r>
            <a:r>
              <a:rPr sz="3400" lang="en-US"/>
              <a:t>symptoms </a:t>
            </a:r>
            <a:r>
              <a:rPr sz="3400" lang="en-US"/>
              <a:t>are </a:t>
            </a:r>
            <a:r>
              <a:rPr sz="3400" lang="en-US"/>
              <a:t>similar </a:t>
            </a:r>
            <a:r>
              <a:rPr sz="3400" lang="en-US"/>
              <a:t>to </a:t>
            </a:r>
            <a:r>
              <a:rPr sz="3400" lang="en-US"/>
              <a:t>many </a:t>
            </a:r>
            <a:r>
              <a:rPr sz="3400" lang="en-US"/>
              <a:t>other </a:t>
            </a:r>
            <a:r>
              <a:rPr sz="3400" lang="en-US"/>
              <a:t>illnesses </a:t>
            </a:r>
            <a:r>
              <a:rPr sz="3400" lang="en-US"/>
              <a:t>tests </a:t>
            </a:r>
            <a:r>
              <a:rPr sz="3400" lang="en-US"/>
              <a:t>are </a:t>
            </a:r>
            <a:r>
              <a:rPr sz="3400" lang="en-US"/>
              <a:t>needed </a:t>
            </a:r>
            <a:r>
              <a:rPr sz="3400" lang="en-US"/>
              <a:t> </a:t>
            </a:r>
            <a:r>
              <a:rPr sz="3400" lang="en-US"/>
              <a:t>to </a:t>
            </a:r>
            <a:r>
              <a:rPr sz="3400" lang="en-US"/>
              <a:t>make </a:t>
            </a:r>
            <a:r>
              <a:rPr sz="3400" lang="en-US"/>
              <a:t>the </a:t>
            </a:r>
            <a:r>
              <a:rPr sz="3400" lang="en-US"/>
              <a:t>diagnosis </a:t>
            </a:r>
            <a:r>
              <a:rPr sz="3400" lang="en-US"/>
              <a:t> </a:t>
            </a:r>
            <a:r>
              <a:rPr sz="3400" lang="en-US"/>
              <a:t>(</a:t>
            </a:r>
            <a:r>
              <a:rPr sz="3400" lang="en-US"/>
              <a:t> </a:t>
            </a:r>
            <a:r>
              <a:rPr sz="3400" lang="en-US"/>
              <a:t>throat</a:t>
            </a:r>
            <a:r>
              <a:rPr sz="3400" lang="en-US"/>
              <a:t> </a:t>
            </a:r>
            <a:r>
              <a:rPr sz="3400" lang="en-US"/>
              <a:t>swab</a:t>
            </a:r>
            <a:r>
              <a:rPr sz="3400" lang="en-US"/>
              <a:t>,</a:t>
            </a:r>
            <a:r>
              <a:rPr sz="3400" lang="en-US"/>
              <a:t> </a:t>
            </a:r>
            <a:r>
              <a:rPr sz="3400" lang="en-US"/>
              <a:t>blood</a:t>
            </a:r>
            <a:r>
              <a:rPr sz="3400" lang="en-US"/>
              <a:t> </a:t>
            </a:r>
            <a:r>
              <a:rPr sz="3400" lang="en-US"/>
              <a:t>tests</a:t>
            </a:r>
            <a:r>
              <a:rPr sz="3400" lang="en-US"/>
              <a:t>)</a:t>
            </a:r>
            <a:endParaRPr lang="en-US"/>
          </a:p>
          <a:p>
            <a:r>
              <a:rPr sz="3400" lang="en-US"/>
              <a:t>There </a:t>
            </a:r>
            <a:r>
              <a:rPr sz="3400" lang="en-US"/>
              <a:t>is </a:t>
            </a:r>
            <a:r>
              <a:rPr sz="3400" lang="en-US"/>
              <a:t>no </a:t>
            </a:r>
            <a:r>
              <a:rPr sz="3400" lang="en-US"/>
              <a:t>any </a:t>
            </a:r>
            <a:r>
              <a:rPr sz="3400" lang="en-US"/>
              <a:t>specific </a:t>
            </a:r>
            <a:r>
              <a:rPr sz="3400" lang="en-US"/>
              <a:t>treatment </a:t>
            </a:r>
            <a:endParaRPr lang="en-US"/>
          </a:p>
          <a:p>
            <a:r>
              <a:rPr sz="3400" lang="en-US"/>
              <a:t>Mild </a:t>
            </a:r>
            <a:r>
              <a:rPr sz="3400" lang="en-US"/>
              <a:t>symptoms </a:t>
            </a:r>
            <a:r>
              <a:rPr sz="3400" lang="en-US"/>
              <a:t>can </a:t>
            </a:r>
            <a:r>
              <a:rPr sz="3400" lang="en-US"/>
              <a:t>be </a:t>
            </a:r>
            <a:r>
              <a:rPr sz="3400" lang="en-US"/>
              <a:t>treated </a:t>
            </a:r>
            <a:r>
              <a:rPr sz="3400" lang="en-US"/>
              <a:t>with </a:t>
            </a:r>
            <a:r>
              <a:rPr sz="3400" lang="en-US"/>
              <a:t>medicine </a:t>
            </a:r>
            <a:r>
              <a:rPr sz="3400" lang="en-US"/>
              <a:t>to </a:t>
            </a:r>
            <a:r>
              <a:rPr sz="3400" lang="en-US"/>
              <a:t>lower </a:t>
            </a:r>
            <a:r>
              <a:rPr sz="3400" lang="en-US"/>
              <a:t>the </a:t>
            </a:r>
            <a:r>
              <a:rPr sz="3400" lang="en-US"/>
              <a:t>fever </a:t>
            </a:r>
            <a:r>
              <a:rPr sz="3400" lang="en-US"/>
              <a:t>or </a:t>
            </a:r>
            <a:r>
              <a:rPr sz="3400" lang="en-US"/>
              <a:t>relive </a:t>
            </a:r>
            <a:r>
              <a:rPr sz="3400" lang="en-US"/>
              <a:t>pain</a:t>
            </a:r>
            <a:endParaRPr lang="en-US"/>
          </a:p>
          <a:p>
            <a:r>
              <a:rPr sz="3400" lang="en-US"/>
              <a:t>If </a:t>
            </a:r>
            <a:r>
              <a:rPr sz="3400" lang="en-US"/>
              <a:t>symptoms </a:t>
            </a:r>
            <a:r>
              <a:rPr sz="3400" lang="en-US"/>
              <a:t>are </a:t>
            </a:r>
            <a:r>
              <a:rPr sz="3400" lang="en-US"/>
              <a:t>more </a:t>
            </a:r>
            <a:r>
              <a:rPr sz="3400" lang="en-US"/>
              <a:t>severe </a:t>
            </a:r>
            <a:r>
              <a:rPr sz="3400" lang="en-US"/>
              <a:t>treatment </a:t>
            </a:r>
            <a:r>
              <a:rPr sz="3400" lang="en-US"/>
              <a:t>in </a:t>
            </a:r>
            <a:r>
              <a:rPr sz="3400" lang="en-US"/>
              <a:t>hospital </a:t>
            </a:r>
            <a:r>
              <a:rPr sz="3400" lang="en-US"/>
              <a:t>is </a:t>
            </a:r>
            <a:r>
              <a:rPr sz="3400" lang="en-US"/>
              <a:t>required 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75822"/>
          </a:xfrm>
          <a:solidFill>
            <a:srgbClr val="99CCFF"/>
          </a:solidFill>
          <a:ln w="50800">
            <a:solidFill>
              <a:srgbClr val="808080"/>
            </a:solidFill>
            <a:prstDash val="solid"/>
          </a:ln>
        </p:spPr>
        <p:txBody>
          <a:bodyPr/>
          <a:p>
            <a:r>
              <a:rPr b="1" i="1" lang="en-US"/>
              <a:t> </a:t>
            </a:r>
            <a:r>
              <a:rPr b="1" i="1" lang="en-US"/>
              <a:t> </a:t>
            </a:r>
            <a:r>
              <a:rPr b="1" i="1" lang="en-US"/>
              <a:t> </a:t>
            </a:r>
            <a:r>
              <a:rPr b="1" i="1" lang="en-US"/>
              <a:t> </a:t>
            </a:r>
            <a:r>
              <a:rPr b="1" i="1" lang="en-US"/>
              <a:t> </a:t>
            </a:r>
            <a:r>
              <a:rPr b="1" i="1" lang="en-US"/>
              <a:t> </a:t>
            </a:r>
            <a:r>
              <a:rPr b="1" i="1" lang="en-US"/>
              <a:t> </a:t>
            </a:r>
            <a:r>
              <a:rPr b="1" i="1" lang="en-US"/>
              <a:t>To </a:t>
            </a:r>
            <a:r>
              <a:rPr b="1" i="1" lang="en-US"/>
              <a:t>prevent </a:t>
            </a:r>
            <a:r>
              <a:rPr b="1" i="1" lang="en-US"/>
              <a:t>COVID-19 </a:t>
            </a:r>
            <a:endParaRPr b="1" i="1" lang="en-US"/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45272" y="1586566"/>
            <a:ext cx="8853455" cy="5271433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900">
        <p14:glitter dir="l" pattern="hexagon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"/>
          <p:cNvSpPr>
            <a:spLocks noGrp="1"/>
          </p:cNvSpPr>
          <p:nvPr>
            <p:ph idx="1"/>
          </p:nvPr>
        </p:nvSpPr>
        <p:spPr>
          <a:xfrm>
            <a:off x="628650" y="133080"/>
            <a:ext cx="7886700" cy="6565037"/>
          </a:xfrm>
        </p:spPr>
        <p:txBody>
          <a:bodyPr/>
          <a:p>
            <a:r>
              <a:rPr sz="3500" lang="en-US"/>
              <a:t>Maintain </a:t>
            </a:r>
            <a:r>
              <a:rPr sz="3500" lang="en-US"/>
              <a:t>good </a:t>
            </a:r>
            <a:r>
              <a:rPr sz="3500" lang="en-US"/>
              <a:t>personal </a:t>
            </a:r>
            <a:r>
              <a:rPr sz="3500" lang="en-US"/>
              <a:t>hygiene</a:t>
            </a:r>
            <a:endParaRPr lang="en-US"/>
          </a:p>
          <a:p>
            <a:r>
              <a:rPr sz="3500" lang="en-US"/>
              <a:t>Wash</a:t>
            </a:r>
            <a:r>
              <a:rPr sz="3500" lang="en-US"/>
              <a:t> </a:t>
            </a:r>
            <a:r>
              <a:rPr sz="3500" lang="en-US"/>
              <a:t>your </a:t>
            </a:r>
            <a:r>
              <a:rPr sz="3500" lang="en-US"/>
              <a:t>hands </a:t>
            </a:r>
            <a:r>
              <a:rPr sz="3500" lang="en-US"/>
              <a:t>frequently </a:t>
            </a:r>
            <a:r>
              <a:rPr sz="3500" lang="en-US"/>
              <a:t>with </a:t>
            </a:r>
            <a:r>
              <a:rPr sz="3500" lang="en-US"/>
              <a:t>soap </a:t>
            </a:r>
            <a:r>
              <a:rPr sz="3500" lang="en-US"/>
              <a:t>and </a:t>
            </a:r>
            <a:r>
              <a:rPr sz="3500" lang="en-US"/>
              <a:t>water </a:t>
            </a:r>
            <a:endParaRPr lang="en-US"/>
          </a:p>
          <a:p>
            <a:r>
              <a:rPr sz="3500" lang="en-US"/>
              <a:t>Use </a:t>
            </a:r>
            <a:r>
              <a:rPr sz="3500" lang="en-US"/>
              <a:t>alcohol </a:t>
            </a:r>
            <a:r>
              <a:rPr sz="3500" lang="en-US"/>
              <a:t>based </a:t>
            </a:r>
            <a:r>
              <a:rPr sz="3500" lang="en-US"/>
              <a:t>hand </a:t>
            </a:r>
            <a:r>
              <a:rPr sz="3500" lang="en-US"/>
              <a:t>saniti</a:t>
            </a:r>
            <a:r>
              <a:rPr sz="3500" lang="en-US"/>
              <a:t>s</a:t>
            </a:r>
            <a:r>
              <a:rPr sz="3500" lang="en-US"/>
              <a:t>er</a:t>
            </a:r>
            <a:r>
              <a:rPr sz="3500" lang="en-US"/>
              <a:t> </a:t>
            </a:r>
            <a:r>
              <a:rPr sz="3500" lang="en-US"/>
              <a:t>When </a:t>
            </a:r>
            <a:r>
              <a:rPr sz="3500" lang="en-US"/>
              <a:t>soap </a:t>
            </a:r>
            <a:r>
              <a:rPr sz="3500" lang="en-US"/>
              <a:t>and </a:t>
            </a:r>
            <a:r>
              <a:rPr sz="3500" lang="en-US"/>
              <a:t>water </a:t>
            </a:r>
            <a:r>
              <a:rPr sz="3500" lang="en-US"/>
              <a:t>are </a:t>
            </a:r>
            <a:r>
              <a:rPr sz="3500" lang="en-US"/>
              <a:t>not </a:t>
            </a:r>
            <a:r>
              <a:rPr sz="3500" lang="en-US"/>
              <a:t>readily </a:t>
            </a:r>
            <a:r>
              <a:rPr sz="3500" lang="en-US"/>
              <a:t>available </a:t>
            </a:r>
            <a:endParaRPr lang="en-US"/>
          </a:p>
          <a:p>
            <a:r>
              <a:rPr sz="3500" lang="en-US"/>
              <a:t> </a:t>
            </a:r>
            <a:r>
              <a:rPr sz="3500" lang="en-US"/>
              <a:t>Cover </a:t>
            </a:r>
            <a:r>
              <a:rPr sz="3500" lang="en-US"/>
              <a:t>your </a:t>
            </a:r>
            <a:r>
              <a:rPr sz="3500" lang="en-US"/>
              <a:t>cough </a:t>
            </a:r>
            <a:r>
              <a:rPr sz="3500" lang="en-US"/>
              <a:t>and </a:t>
            </a:r>
            <a:r>
              <a:rPr sz="3500" lang="en-US"/>
              <a:t>sneezes</a:t>
            </a:r>
            <a:r>
              <a:rPr sz="3500" lang="en-US"/>
              <a:t>.</a:t>
            </a:r>
            <a:r>
              <a:rPr sz="3500" lang="en-US"/>
              <a:t>U</a:t>
            </a:r>
            <a:r>
              <a:rPr sz="3500" lang="en-US"/>
              <a:t>se</a:t>
            </a:r>
            <a:r>
              <a:rPr sz="3500" lang="en-US"/>
              <a:t> </a:t>
            </a:r>
            <a:r>
              <a:rPr sz="3500" lang="en-US"/>
              <a:t>Tissue </a:t>
            </a:r>
            <a:r>
              <a:rPr sz="3500" lang="en-US"/>
              <a:t>or </a:t>
            </a:r>
            <a:r>
              <a:rPr sz="3500" lang="en-US"/>
              <a:t>your </a:t>
            </a:r>
            <a:r>
              <a:rPr sz="3500" lang="en-US"/>
              <a:t>upper </a:t>
            </a:r>
            <a:r>
              <a:rPr sz="3500" lang="en-US"/>
              <a:t>sleeves</a:t>
            </a:r>
            <a:endParaRPr lang="en-US"/>
          </a:p>
          <a:p>
            <a:r>
              <a:rPr sz="3500" lang="en-US"/>
              <a:t>Do </a:t>
            </a:r>
            <a:r>
              <a:rPr sz="3500" lang="en-US"/>
              <a:t>not </a:t>
            </a:r>
            <a:r>
              <a:rPr sz="3500" lang="en-US"/>
              <a:t>share</a:t>
            </a:r>
            <a:r>
              <a:rPr sz="3500" lang="en-US"/>
              <a:t> </a:t>
            </a:r>
            <a:r>
              <a:rPr sz="3500" lang="en-US"/>
              <a:t>,</a:t>
            </a:r>
            <a:r>
              <a:rPr sz="3500" lang="en-US"/>
              <a:t> </a:t>
            </a:r>
            <a:r>
              <a:rPr sz="3500" lang="en-US"/>
              <a:t>food</a:t>
            </a:r>
            <a:r>
              <a:rPr sz="3500" lang="en-US"/>
              <a:t>, </a:t>
            </a:r>
            <a:r>
              <a:rPr sz="3500" lang="en-US"/>
              <a:t> </a:t>
            </a:r>
            <a:r>
              <a:rPr sz="3500" lang="en-US"/>
              <a:t>drinks </a:t>
            </a:r>
            <a:r>
              <a:rPr sz="3500" lang="en-US"/>
              <a:t>and </a:t>
            </a:r>
            <a:r>
              <a:rPr sz="3500" lang="en-US"/>
              <a:t>personal </a:t>
            </a:r>
            <a:r>
              <a:rPr sz="3500" lang="en-US"/>
              <a:t>item</a:t>
            </a:r>
            <a:r>
              <a:rPr sz="3500" lang="en-US"/>
              <a:t> </a:t>
            </a:r>
            <a:r>
              <a:rPr sz="3500" lang="en-US"/>
              <a:t>Including </a:t>
            </a:r>
            <a:r>
              <a:rPr sz="3500" lang="en-US"/>
              <a:t>mobile </a:t>
            </a:r>
            <a:r>
              <a:rPr sz="3500" lang="en-US"/>
              <a:t>phones</a:t>
            </a:r>
            <a:r>
              <a:rPr sz="3500" lang="en-US"/>
              <a:t> </a:t>
            </a:r>
            <a:r>
              <a:rPr sz="3500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"/>
          <p:cNvSpPr>
            <a:spLocks noGrp="1"/>
          </p:cNvSpPr>
          <p:nvPr>
            <p:ph type="title"/>
          </p:nvPr>
        </p:nvSpPr>
        <p:spPr>
          <a:xfrm>
            <a:off x="628650" y="251891"/>
            <a:ext cx="7886700" cy="1073672"/>
          </a:xfrm>
        </p:spPr>
        <p:txBody>
          <a:bodyPr/>
          <a:p>
            <a:r>
              <a:rPr b="1" i="1" lang="en-US"/>
              <a:t>Avoid </a:t>
            </a:r>
            <a:r>
              <a:rPr b="1" i="1" lang="en-US"/>
              <a:t>exposure </a:t>
            </a:r>
            <a:endParaRPr b="1" i="1" lang="en-US"/>
          </a:p>
        </p:txBody>
      </p:sp>
      <p:sp>
        <p:nvSpPr>
          <p:cNvPr id="1048613" name=""/>
          <p:cNvSpPr>
            <a:spLocks noGrp="1"/>
          </p:cNvSpPr>
          <p:nvPr>
            <p:ph idx="1"/>
          </p:nvPr>
        </p:nvSpPr>
        <p:spPr>
          <a:xfrm>
            <a:off x="628650" y="1130753"/>
            <a:ext cx="7886700" cy="5645537"/>
          </a:xfrm>
        </p:spPr>
        <p:txBody>
          <a:bodyPr/>
          <a:p>
            <a:r>
              <a:rPr sz="3500" lang="en-US"/>
              <a:t>Keep </a:t>
            </a:r>
            <a:r>
              <a:rPr sz="3500" lang="en-US"/>
              <a:t>1-2 </a:t>
            </a:r>
            <a:r>
              <a:rPr sz="3500" lang="en-US"/>
              <a:t>meters </a:t>
            </a:r>
            <a:r>
              <a:rPr sz="3500" lang="en-US"/>
              <a:t>(</a:t>
            </a:r>
            <a:r>
              <a:rPr sz="3500" lang="en-US"/>
              <a:t>3 </a:t>
            </a:r>
            <a:r>
              <a:rPr sz="3500" lang="en-US"/>
              <a:t>-</a:t>
            </a:r>
            <a:r>
              <a:rPr sz="3500" lang="en-US"/>
              <a:t>6 </a:t>
            </a:r>
            <a:r>
              <a:rPr sz="3500" lang="en-US"/>
              <a:t>feet) </a:t>
            </a:r>
            <a:r>
              <a:rPr sz="3500" lang="en-US"/>
              <a:t> </a:t>
            </a:r>
            <a:r>
              <a:rPr sz="3500" lang="en-US"/>
              <a:t>away </a:t>
            </a:r>
            <a:r>
              <a:rPr sz="3500" lang="en-US"/>
              <a:t>from </a:t>
            </a:r>
            <a:r>
              <a:rPr sz="3500" lang="en-US"/>
              <a:t>others </a:t>
            </a:r>
            <a:r>
              <a:rPr sz="3500" lang="en-US"/>
              <a:t>even </a:t>
            </a:r>
            <a:r>
              <a:rPr sz="3500" lang="en-US"/>
              <a:t>if </a:t>
            </a:r>
            <a:r>
              <a:rPr sz="3500" lang="en-US"/>
              <a:t>they </a:t>
            </a:r>
            <a:r>
              <a:rPr sz="3500" lang="en-US"/>
              <a:t>appear </a:t>
            </a:r>
            <a:r>
              <a:rPr sz="3500" lang="en-US"/>
              <a:t>well </a:t>
            </a:r>
            <a:r>
              <a:rPr sz="3500" lang="en-US"/>
              <a:t>and </a:t>
            </a:r>
            <a:r>
              <a:rPr sz="3500" lang="en-US"/>
              <a:t>avoid </a:t>
            </a:r>
            <a:r>
              <a:rPr sz="3500" lang="en-US"/>
              <a:t>direct </a:t>
            </a:r>
            <a:r>
              <a:rPr sz="3500" lang="en-US"/>
              <a:t>contact </a:t>
            </a:r>
            <a:r>
              <a:rPr sz="3500" lang="en-US"/>
              <a:t>with </a:t>
            </a:r>
            <a:r>
              <a:rPr sz="3500" lang="en-US"/>
              <a:t>them </a:t>
            </a:r>
            <a:endParaRPr lang="en-US"/>
          </a:p>
          <a:p>
            <a:r>
              <a:rPr sz="3500" lang="en-US"/>
              <a:t>Avoid</a:t>
            </a:r>
            <a:r>
              <a:rPr sz="3500" lang="en-US"/>
              <a:t> </a:t>
            </a:r>
            <a:r>
              <a:rPr sz="3500" lang="en-US"/>
              <a:t>touchin</a:t>
            </a:r>
            <a:r>
              <a:rPr sz="3500" lang="en-US"/>
              <a:t>g</a:t>
            </a:r>
            <a:r>
              <a:rPr sz="3500" lang="en-US"/>
              <a:t> </a:t>
            </a:r>
            <a:r>
              <a:rPr sz="3500" lang="en-US"/>
              <a:t>your</a:t>
            </a:r>
            <a:r>
              <a:rPr sz="3500" lang="en-US"/>
              <a:t> </a:t>
            </a:r>
            <a:r>
              <a:rPr sz="3500" lang="en-US"/>
              <a:t>face</a:t>
            </a:r>
            <a:r>
              <a:rPr sz="3500" lang="en-US"/>
              <a:t> </a:t>
            </a:r>
            <a:r>
              <a:rPr sz="3500" lang="en-US"/>
              <a:t>especially</a:t>
            </a:r>
            <a:r>
              <a:rPr sz="3500" lang="en-US"/>
              <a:t> </a:t>
            </a:r>
            <a:r>
              <a:rPr sz="3500" lang="en-US"/>
              <a:t>if</a:t>
            </a:r>
            <a:r>
              <a:rPr sz="3500" lang="en-US"/>
              <a:t> </a:t>
            </a:r>
            <a:r>
              <a:rPr sz="3500" lang="en-US"/>
              <a:t>you</a:t>
            </a:r>
            <a:r>
              <a:rPr sz="3500" lang="en-US"/>
              <a:t> </a:t>
            </a:r>
            <a:r>
              <a:rPr sz="3500" lang="en-US"/>
              <a:t>have</a:t>
            </a:r>
            <a:r>
              <a:rPr sz="3500" lang="en-US"/>
              <a:t> </a:t>
            </a:r>
            <a:r>
              <a:rPr sz="3500" lang="en-US"/>
              <a:t>touched</a:t>
            </a:r>
            <a:r>
              <a:rPr sz="3500" lang="en-US"/>
              <a:t> </a:t>
            </a:r>
            <a:r>
              <a:rPr sz="3500" lang="en-US"/>
              <a:t>objects</a:t>
            </a:r>
            <a:r>
              <a:rPr sz="3500" lang="en-US"/>
              <a:t> </a:t>
            </a:r>
            <a:r>
              <a:rPr sz="3500" lang="en-US"/>
              <a:t>handled</a:t>
            </a:r>
            <a:r>
              <a:rPr sz="3500" lang="en-US"/>
              <a:t> </a:t>
            </a:r>
            <a:r>
              <a:rPr sz="3500" lang="en-US"/>
              <a:t>by</a:t>
            </a:r>
            <a:r>
              <a:rPr sz="3500" lang="en-US"/>
              <a:t> </a:t>
            </a:r>
            <a:r>
              <a:rPr sz="3500" lang="en-US"/>
              <a:t>many</a:t>
            </a:r>
            <a:r>
              <a:rPr sz="3500" lang="en-US"/>
              <a:t> </a:t>
            </a:r>
            <a:r>
              <a:rPr sz="3500" lang="en-US"/>
              <a:t>people</a:t>
            </a:r>
            <a:endParaRPr lang="en-US"/>
          </a:p>
          <a:p>
            <a:r>
              <a:rPr sz="3500" lang="en-US"/>
              <a:t>Avoid</a:t>
            </a:r>
            <a:r>
              <a:rPr sz="3500" lang="en-US"/>
              <a:t> </a:t>
            </a:r>
            <a:r>
              <a:rPr sz="3500" lang="en-US"/>
              <a:t>shaking</a:t>
            </a:r>
            <a:r>
              <a:rPr sz="3500" lang="en-US"/>
              <a:t> </a:t>
            </a:r>
            <a:r>
              <a:rPr sz="3500" lang="en-US"/>
              <a:t>hands</a:t>
            </a:r>
            <a:r>
              <a:rPr sz="3500" lang="en-US"/>
              <a:t> </a:t>
            </a:r>
            <a:r>
              <a:rPr sz="3500" lang="en-US"/>
              <a:t>,</a:t>
            </a:r>
            <a:r>
              <a:rPr sz="3500" lang="en-US"/>
              <a:t> </a:t>
            </a:r>
            <a:r>
              <a:rPr sz="3500" lang="en-US"/>
              <a:t>hugging</a:t>
            </a:r>
            <a:r>
              <a:rPr sz="3500" lang="en-US"/>
              <a:t> </a:t>
            </a:r>
            <a:r>
              <a:rPr sz="3500" lang="en-US"/>
              <a:t>instead</a:t>
            </a:r>
            <a:r>
              <a:rPr sz="3500" lang="en-US"/>
              <a:t> </a:t>
            </a:r>
            <a:r>
              <a:rPr sz="3500" lang="en-US"/>
              <a:t>wave</a:t>
            </a:r>
            <a:r>
              <a:rPr sz="3500" lang="en-US"/>
              <a:t>,</a:t>
            </a:r>
            <a:r>
              <a:rPr sz="3500" lang="en-US"/>
              <a:t> </a:t>
            </a:r>
            <a:r>
              <a:rPr sz="3500" lang="en-US"/>
              <a:t>bow</a:t>
            </a:r>
            <a:r>
              <a:rPr sz="3500" lang="en-US"/>
              <a:t>,</a:t>
            </a:r>
            <a:r>
              <a:rPr sz="3500" lang="en-US"/>
              <a:t>n</a:t>
            </a:r>
            <a:r>
              <a:rPr sz="3500" lang="en-US"/>
              <a:t>o</a:t>
            </a:r>
            <a:r>
              <a:rPr sz="3500" lang="en-US"/>
              <a:t>d</a:t>
            </a:r>
            <a:r>
              <a:rPr sz="3500" lang="en-US"/>
              <a:t> </a:t>
            </a:r>
            <a:r>
              <a:rPr sz="3500" lang="en-US"/>
              <a:t>or</a:t>
            </a:r>
            <a:r>
              <a:rPr sz="3500" lang="en-US"/>
              <a:t> </a:t>
            </a:r>
            <a:r>
              <a:rPr sz="3500" lang="en-US"/>
              <a:t>use</a:t>
            </a:r>
            <a:r>
              <a:rPr sz="3500" lang="en-US"/>
              <a:t> </a:t>
            </a:r>
            <a:r>
              <a:rPr sz="3500" lang="en-US"/>
              <a:t>any</a:t>
            </a:r>
            <a:r>
              <a:rPr sz="3500" lang="en-US"/>
              <a:t> </a:t>
            </a:r>
            <a:r>
              <a:rPr sz="3500" lang="en-US"/>
              <a:t>other</a:t>
            </a:r>
            <a:r>
              <a:rPr sz="3500" lang="en-US"/>
              <a:t> </a:t>
            </a:r>
            <a:r>
              <a:rPr sz="3500" lang="en-US"/>
              <a:t>appropriate</a:t>
            </a:r>
            <a:r>
              <a:rPr sz="3500" lang="en-US"/>
              <a:t> </a:t>
            </a:r>
            <a:r>
              <a:rPr sz="3500" lang="en-US"/>
              <a:t>gesture</a:t>
            </a:r>
            <a:endParaRPr lang="en-US"/>
          </a:p>
          <a:p>
            <a:r>
              <a:rPr sz="3500" lang="en-US"/>
              <a:t>Avoid</a:t>
            </a:r>
            <a:r>
              <a:rPr sz="3500" lang="en-US"/>
              <a:t> </a:t>
            </a:r>
            <a:r>
              <a:rPr sz="3500" lang="en-US"/>
              <a:t>activities</a:t>
            </a:r>
            <a:r>
              <a:rPr sz="3500" lang="en-US"/>
              <a:t> </a:t>
            </a:r>
            <a:r>
              <a:rPr sz="3500" lang="en-US"/>
              <a:t>which</a:t>
            </a:r>
            <a:r>
              <a:rPr sz="3500" lang="en-US"/>
              <a:t> </a:t>
            </a:r>
            <a:r>
              <a:rPr sz="3500" lang="en-US"/>
              <a:t>expose</a:t>
            </a:r>
            <a:r>
              <a:rPr sz="3500" lang="en-US"/>
              <a:t> </a:t>
            </a:r>
            <a:r>
              <a:rPr sz="3500" lang="en-US"/>
              <a:t>you</a:t>
            </a:r>
            <a:r>
              <a:rPr sz="3500" lang="en-US"/>
              <a:t> </a:t>
            </a:r>
            <a:r>
              <a:rPr sz="3500" lang="en-US"/>
              <a:t>to</a:t>
            </a:r>
            <a:r>
              <a:rPr sz="3500" lang="en-US"/>
              <a:t> </a:t>
            </a:r>
            <a:r>
              <a:rPr sz="3500" lang="en-US"/>
              <a:t>large</a:t>
            </a:r>
            <a:r>
              <a:rPr sz="3500" lang="en-US"/>
              <a:t> </a:t>
            </a:r>
            <a:r>
              <a:rPr sz="3500" lang="en-US"/>
              <a:t>groups</a:t>
            </a:r>
            <a:r>
              <a:rPr sz="3500" lang="en-US"/>
              <a:t> </a:t>
            </a:r>
            <a:r>
              <a:rPr sz="3500" lang="en-US"/>
              <a:t>of</a:t>
            </a:r>
            <a:r>
              <a:rPr sz="3500" lang="en-US"/>
              <a:t> </a:t>
            </a:r>
            <a:r>
              <a:rPr sz="3500" lang="en-US"/>
              <a:t>people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"/>
          <p:cNvSpPr>
            <a:spLocks noGrp="1"/>
          </p:cNvSpPr>
          <p:nvPr>
            <p:ph idx="1"/>
          </p:nvPr>
        </p:nvSpPr>
        <p:spPr>
          <a:xfrm>
            <a:off x="429488" y="263137"/>
            <a:ext cx="7886700" cy="6314351"/>
          </a:xfrm>
        </p:spPr>
        <p:txBody>
          <a:bodyPr/>
          <a:p>
            <a:r>
              <a:rPr sz="3300" lang="en-US"/>
              <a:t>Work </a:t>
            </a:r>
            <a:r>
              <a:rPr sz="3300" lang="en-US"/>
              <a:t>from </a:t>
            </a:r>
            <a:r>
              <a:rPr sz="3300" lang="en-US"/>
              <a:t>home</a:t>
            </a:r>
            <a:r>
              <a:rPr sz="3300" lang="en-US"/>
              <a:t>, </a:t>
            </a:r>
            <a:r>
              <a:rPr sz="3300" lang="en-US"/>
              <a:t>where </a:t>
            </a:r>
            <a:r>
              <a:rPr sz="3300" lang="en-US"/>
              <a:t>possible </a:t>
            </a:r>
            <a:endParaRPr lang="en-US"/>
          </a:p>
          <a:p>
            <a:r>
              <a:rPr sz="3300" lang="en-US"/>
              <a:t>Avoid </a:t>
            </a:r>
            <a:r>
              <a:rPr sz="3300" lang="en-US"/>
              <a:t>non </a:t>
            </a:r>
            <a:r>
              <a:rPr sz="3300" lang="en-US"/>
              <a:t>essential </a:t>
            </a:r>
            <a:r>
              <a:rPr sz="3300" lang="en-US"/>
              <a:t>teavel</a:t>
            </a:r>
            <a:endParaRPr lang="en-US"/>
          </a:p>
          <a:p>
            <a:r>
              <a:rPr sz="3300" lang="en-US"/>
              <a:t>Clean </a:t>
            </a:r>
            <a:r>
              <a:rPr sz="3300" lang="en-US"/>
              <a:t>and </a:t>
            </a:r>
            <a:r>
              <a:rPr sz="3300" lang="en-US"/>
              <a:t>disinfect </a:t>
            </a:r>
            <a:r>
              <a:rPr sz="3300" lang="en-US"/>
              <a:t>frequently </a:t>
            </a:r>
            <a:r>
              <a:rPr sz="3300" lang="en-US"/>
              <a:t>touched </a:t>
            </a:r>
            <a:r>
              <a:rPr sz="3300" lang="en-US"/>
              <a:t>surfaces </a:t>
            </a:r>
            <a:r>
              <a:rPr sz="3300" lang="en-US"/>
              <a:t>each </a:t>
            </a:r>
            <a:r>
              <a:rPr sz="3300" lang="en-US"/>
              <a:t>day</a:t>
            </a:r>
            <a:r>
              <a:rPr sz="3300" lang="en-US"/>
              <a:t>, </a:t>
            </a:r>
            <a:r>
              <a:rPr sz="3300" lang="en-US"/>
              <a:t> </a:t>
            </a:r>
            <a:r>
              <a:rPr sz="3300" lang="en-US"/>
              <a:t>use </a:t>
            </a:r>
            <a:r>
              <a:rPr sz="3300" lang="en-US"/>
              <a:t>normal </a:t>
            </a:r>
            <a:r>
              <a:rPr sz="3300" lang="en-US"/>
              <a:t>cleani</a:t>
            </a:r>
            <a:r>
              <a:rPr sz="3300" lang="en-US"/>
              <a:t>ng </a:t>
            </a:r>
            <a:r>
              <a:rPr sz="3300" lang="en-US"/>
              <a:t>supplies. </a:t>
            </a:r>
            <a:endParaRPr lang="en-US"/>
          </a:p>
          <a:p>
            <a:r>
              <a:rPr sz="3400" lang="en-US"/>
              <a:t>Keep </a:t>
            </a:r>
            <a:r>
              <a:rPr sz="3400" lang="en-US"/>
              <a:t>away </a:t>
            </a:r>
            <a:r>
              <a:rPr sz="3400" lang="en-US"/>
              <a:t>from </a:t>
            </a:r>
            <a:r>
              <a:rPr sz="3400" lang="en-US"/>
              <a:t>people </a:t>
            </a:r>
            <a:r>
              <a:rPr sz="3400" lang="en-US"/>
              <a:t>who </a:t>
            </a:r>
            <a:r>
              <a:rPr sz="3400" lang="en-US"/>
              <a:t>are </a:t>
            </a:r>
            <a:r>
              <a:rPr sz="3400" lang="en-US"/>
              <a:t>sick </a:t>
            </a:r>
            <a:r>
              <a:rPr sz="3400" lang="en-US"/>
              <a:t>don't </a:t>
            </a:r>
            <a:r>
              <a:rPr sz="3400" lang="en-US"/>
              <a:t>let </a:t>
            </a:r>
            <a:r>
              <a:rPr sz="3400" lang="en-US"/>
              <a:t>them </a:t>
            </a:r>
            <a:r>
              <a:rPr sz="3400" lang="en-US"/>
              <a:t>cough </a:t>
            </a:r>
            <a:r>
              <a:rPr sz="3400" lang="en-US"/>
              <a:t>or </a:t>
            </a:r>
            <a:r>
              <a:rPr sz="3400" lang="en-US"/>
              <a:t>sneeze </a:t>
            </a:r>
            <a:r>
              <a:rPr sz="3400" lang="en-US"/>
              <a:t>on </a:t>
            </a:r>
            <a:r>
              <a:rPr sz="3400" lang="en-US"/>
              <a:t>you</a:t>
            </a:r>
            <a:endParaRPr lang="en-US"/>
          </a:p>
          <a:p>
            <a:r>
              <a:rPr sz="3400" lang="en-US"/>
              <a:t>Avoid </a:t>
            </a:r>
            <a:r>
              <a:rPr sz="3400" lang="en-US"/>
              <a:t>visiting </a:t>
            </a:r>
            <a:r>
              <a:rPr sz="3400" lang="en-US"/>
              <a:t>hospital </a:t>
            </a:r>
            <a:r>
              <a:rPr sz="3400" lang="en-US"/>
              <a:t>a</a:t>
            </a:r>
            <a:r>
              <a:rPr sz="3400" lang="en-US"/>
              <a:t>n</a:t>
            </a:r>
            <a:r>
              <a:rPr sz="3400" lang="en-US"/>
              <a:t>d</a:t>
            </a:r>
            <a:r>
              <a:rPr sz="3400" lang="en-US"/>
              <a:t> </a:t>
            </a:r>
            <a:r>
              <a:rPr sz="3400" lang="en-US"/>
              <a:t>other </a:t>
            </a:r>
            <a:r>
              <a:rPr sz="3400" lang="en-US"/>
              <a:t>medical </a:t>
            </a:r>
            <a:r>
              <a:rPr sz="3400" lang="en-US"/>
              <a:t>facilities </a:t>
            </a:r>
            <a:r>
              <a:rPr sz="3400" lang="en-US"/>
              <a:t>unless </a:t>
            </a:r>
            <a:r>
              <a:rPr sz="3400" lang="en-US"/>
              <a:t>you </a:t>
            </a:r>
            <a:r>
              <a:rPr sz="3400" lang="en-US"/>
              <a:t>need </a:t>
            </a:r>
            <a:r>
              <a:rPr sz="3400" lang="en-US"/>
              <a:t>medical </a:t>
            </a:r>
            <a:r>
              <a:rPr sz="3400" lang="en-US"/>
              <a:t>care 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title"/>
          </p:nvPr>
        </p:nvSpPr>
        <p:spPr>
          <a:solidFill>
            <a:srgbClr val="CC99FF"/>
          </a:solidFill>
          <a:ln w="50800">
            <a:solidFill>
              <a:srgbClr val="808080"/>
            </a:solidFill>
            <a:prstDash val="solid"/>
          </a:ln>
        </p:spPr>
        <p:txBody>
          <a:bodyPr/>
          <a:p>
            <a:pPr algn="ctr"/>
            <a:r>
              <a:rPr b="1" i="1" lang="en-US"/>
              <a:t>Coping </a:t>
            </a:r>
            <a:r>
              <a:rPr b="1" i="1" lang="en-US"/>
              <a:t>with </a:t>
            </a:r>
            <a:r>
              <a:rPr b="1" i="1" lang="en-US"/>
              <a:t>stress </a:t>
            </a:r>
            <a:r>
              <a:rPr b="1" i="1" lang="en-US"/>
              <a:t>during </a:t>
            </a:r>
            <a:r>
              <a:rPr b="1" i="1" lang="en-US"/>
              <a:t>COVID </a:t>
            </a:r>
            <a:r>
              <a:rPr b="1" i="1" lang="en-US"/>
              <a:t>-</a:t>
            </a:r>
            <a:r>
              <a:rPr b="1" i="1" lang="en-US"/>
              <a:t>19 </a:t>
            </a:r>
            <a:r>
              <a:rPr b="1" i="1" lang="en-US"/>
              <a:t>outbreak </a:t>
            </a:r>
            <a:endParaRPr b="1" i="1" lang="en-US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628649" y="1917653"/>
            <a:ext cx="7897090" cy="4898846"/>
          </a:xfrm>
          <a:prstGeom prst="rect"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"/>
          <p:cNvSpPr>
            <a:spLocks noGrp="1"/>
          </p:cNvSpPr>
          <p:nvPr>
            <p:ph idx="1"/>
          </p:nvPr>
        </p:nvSpPr>
        <p:spPr>
          <a:xfrm>
            <a:off x="628649" y="149245"/>
            <a:ext cx="7886700" cy="6618357"/>
          </a:xfrm>
        </p:spPr>
        <p:txBody>
          <a:bodyPr/>
          <a:p>
            <a:r>
              <a:rPr sz="3400" lang="en-US"/>
              <a:t>COVID-19 </a:t>
            </a:r>
            <a:r>
              <a:rPr sz="3400" lang="en-US"/>
              <a:t>can </a:t>
            </a:r>
            <a:r>
              <a:rPr sz="3400" lang="en-US"/>
              <a:t>be </a:t>
            </a:r>
            <a:r>
              <a:rPr sz="3400" lang="en-US"/>
              <a:t>stressful</a:t>
            </a:r>
            <a:r>
              <a:rPr sz="3400" lang="en-US"/>
              <a:t>, </a:t>
            </a:r>
            <a:r>
              <a:rPr sz="3400" lang="en-US"/>
              <a:t>the </a:t>
            </a:r>
            <a:r>
              <a:rPr sz="3400" lang="en-US"/>
              <a:t>effect</a:t>
            </a:r>
            <a:r>
              <a:rPr sz="3400" lang="en-US"/>
              <a:t> </a:t>
            </a:r>
            <a:r>
              <a:rPr sz="3400" lang="en-US"/>
              <a:t>can </a:t>
            </a:r>
            <a:r>
              <a:rPr sz="3400" lang="en-US"/>
              <a:t>be </a:t>
            </a:r>
            <a:r>
              <a:rPr sz="3400" lang="en-US"/>
              <a:t>both </a:t>
            </a:r>
            <a:r>
              <a:rPr sz="3400" lang="en-US"/>
              <a:t>physical</a:t>
            </a:r>
            <a:r>
              <a:rPr sz="3400" lang="en-US"/>
              <a:t> </a:t>
            </a:r>
            <a:r>
              <a:rPr sz="3400" lang="en-US"/>
              <a:t>and </a:t>
            </a:r>
            <a:r>
              <a:rPr sz="3400" lang="en-US"/>
              <a:t>emotional </a:t>
            </a:r>
            <a:endParaRPr lang="en-US"/>
          </a:p>
          <a:p>
            <a:pPr indent="0" marL="0">
              <a:buNone/>
            </a:pPr>
            <a:r>
              <a:rPr sz="3400" lang="en-US"/>
              <a:t> </a:t>
            </a:r>
            <a:r>
              <a:rPr sz="3400" lang="en-US"/>
              <a:t> </a:t>
            </a:r>
            <a:r>
              <a:rPr sz="3400" lang="en-US"/>
              <a:t> </a:t>
            </a:r>
            <a:r>
              <a:rPr b="1" sz="3400" lang="en-US"/>
              <a:t> </a:t>
            </a:r>
            <a:r>
              <a:rPr b="1" sz="3400" lang="en-US"/>
              <a:t> </a:t>
            </a:r>
            <a:r>
              <a:rPr b="1" sz="3400" i="1" lang="en-US" u="sng"/>
              <a:t>Things </a:t>
            </a:r>
            <a:r>
              <a:rPr b="1" sz="3400" i="1" lang="en-US" u="sng"/>
              <a:t>you </a:t>
            </a:r>
            <a:r>
              <a:rPr b="1" sz="3400" i="1" lang="en-US" u="sng"/>
              <a:t>can </a:t>
            </a:r>
            <a:r>
              <a:rPr b="1" sz="3400" i="1" lang="en-US" u="sng"/>
              <a:t>do </a:t>
            </a:r>
            <a:r>
              <a:rPr b="1" sz="3400" i="1" lang="en-US" u="sng"/>
              <a:t>to </a:t>
            </a:r>
            <a:r>
              <a:rPr b="1" sz="3400" i="1" lang="en-US" u="sng"/>
              <a:t>reduce </a:t>
            </a:r>
            <a:r>
              <a:rPr b="1" sz="3400" i="1" lang="en-US" u="sng"/>
              <a:t>stress:</a:t>
            </a:r>
            <a:endParaRPr b="1" i="1" lang="en-US" u="sng"/>
          </a:p>
          <a:p>
            <a:r>
              <a:rPr sz="3400" lang="en-US"/>
              <a:t>Take </a:t>
            </a:r>
            <a:r>
              <a:rPr sz="3400" lang="en-US"/>
              <a:t>break </a:t>
            </a:r>
            <a:r>
              <a:rPr sz="3400" lang="en-US"/>
              <a:t>from </a:t>
            </a:r>
            <a:r>
              <a:rPr sz="3400" lang="en-US"/>
              <a:t>litsen</a:t>
            </a:r>
            <a:r>
              <a:rPr sz="3400" lang="en-US"/>
              <a:t>i</a:t>
            </a:r>
            <a:r>
              <a:rPr sz="3400" lang="en-US"/>
              <a:t>n</a:t>
            </a:r>
            <a:r>
              <a:rPr sz="3400" lang="en-US"/>
              <a:t>g</a:t>
            </a:r>
            <a:r>
              <a:rPr sz="3400" lang="en-US"/>
              <a:t> </a:t>
            </a:r>
            <a:r>
              <a:rPr sz="3400" lang="en-US"/>
              <a:t>to</a:t>
            </a:r>
            <a:r>
              <a:rPr sz="3400" lang="en-US"/>
              <a:t>, </a:t>
            </a:r>
            <a:r>
              <a:rPr sz="3400" lang="en-US"/>
              <a:t>watching </a:t>
            </a:r>
            <a:r>
              <a:rPr sz="3400" lang="en-US"/>
              <a:t>or </a:t>
            </a:r>
            <a:r>
              <a:rPr sz="3400" lang="en-US"/>
              <a:t>reading </a:t>
            </a:r>
            <a:r>
              <a:rPr sz="3400" lang="en-US"/>
              <a:t>about </a:t>
            </a:r>
            <a:r>
              <a:rPr sz="3400" lang="en-US"/>
              <a:t>COVID-19 </a:t>
            </a:r>
            <a:r>
              <a:rPr sz="3400" lang="en-US"/>
              <a:t>frequently </a:t>
            </a:r>
            <a:r>
              <a:rPr sz="3400" lang="en-US"/>
              <a:t>including </a:t>
            </a:r>
            <a:r>
              <a:rPr sz="3400" lang="en-US"/>
              <a:t>social </a:t>
            </a:r>
            <a:r>
              <a:rPr sz="3400" lang="en-US"/>
              <a:t>media</a:t>
            </a:r>
            <a:endParaRPr lang="en-US"/>
          </a:p>
          <a:p>
            <a:r>
              <a:rPr sz="3400" lang="en-US"/>
              <a:t>Seprate </a:t>
            </a:r>
            <a:r>
              <a:rPr sz="3400" lang="en-US"/>
              <a:t>facts </a:t>
            </a:r>
            <a:r>
              <a:rPr sz="3400" lang="en-US"/>
              <a:t>from </a:t>
            </a:r>
            <a:r>
              <a:rPr sz="3400" lang="en-US"/>
              <a:t>rumors</a:t>
            </a:r>
            <a:r>
              <a:rPr sz="3400" lang="en-US"/>
              <a:t>. </a:t>
            </a:r>
            <a:r>
              <a:rPr sz="3400" lang="en-US"/>
              <a:t>Gather </a:t>
            </a:r>
            <a:r>
              <a:rPr sz="3400" lang="en-US"/>
              <a:t>information </a:t>
            </a:r>
            <a:r>
              <a:rPr sz="3400" lang="en-US"/>
              <a:t>from </a:t>
            </a:r>
            <a:r>
              <a:rPr sz="3400" lang="en-US"/>
              <a:t>reliable </a:t>
            </a:r>
            <a:r>
              <a:rPr sz="3400" lang="en-US"/>
              <a:t>Sources </a:t>
            </a:r>
            <a:endParaRPr lang="en-US"/>
          </a:p>
          <a:p>
            <a:r>
              <a:rPr sz="3400" lang="en-US"/>
              <a:t>Stick </a:t>
            </a:r>
            <a:r>
              <a:rPr sz="3400" lang="en-US"/>
              <a:t>to </a:t>
            </a:r>
            <a:r>
              <a:rPr sz="3400" lang="en-US"/>
              <a:t>your </a:t>
            </a:r>
            <a:r>
              <a:rPr sz="3400" lang="en-US"/>
              <a:t>daily </a:t>
            </a:r>
            <a:r>
              <a:rPr sz="3400" lang="en-US"/>
              <a:t>routine </a:t>
            </a:r>
            <a:r>
              <a:rPr sz="3400" lang="en-US"/>
              <a:t>and </a:t>
            </a:r>
            <a:r>
              <a:rPr sz="3400" lang="en-US"/>
              <a:t>develop </a:t>
            </a:r>
            <a:r>
              <a:rPr sz="3400" lang="en-US"/>
              <a:t>new </a:t>
            </a:r>
            <a:r>
              <a:rPr sz="3400" lang="en-US"/>
              <a:t>hobbies </a:t>
            </a:r>
            <a:endParaRPr lang="en-US"/>
          </a:p>
          <a:p>
            <a:r>
              <a:rPr sz="3400" lang="en-US"/>
              <a:t>Do </a:t>
            </a:r>
            <a:r>
              <a:rPr sz="3400" lang="en-US"/>
              <a:t>some </a:t>
            </a:r>
            <a:r>
              <a:rPr sz="3400" lang="en-US"/>
              <a:t>exercise</a:t>
            </a:r>
            <a:r>
              <a:rPr sz="3400" lang="en-US"/>
              <a:t> </a:t>
            </a:r>
            <a:r>
              <a:rPr sz="3400" lang="en-US"/>
              <a:t>,</a:t>
            </a:r>
            <a:r>
              <a:rPr sz="3400" lang="en-US"/>
              <a:t>yoga</a:t>
            </a:r>
            <a:r>
              <a:rPr sz="3400" lang="en-US"/>
              <a:t>, </a:t>
            </a:r>
            <a:r>
              <a:rPr sz="3400" lang="en-US"/>
              <a:t>meditation</a:t>
            </a:r>
            <a:r>
              <a:rPr sz="3400" lang="en-US"/>
              <a:t>. 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idx="1"/>
          </p:nvPr>
        </p:nvSpPr>
        <p:spPr>
          <a:xfrm>
            <a:off x="628649" y="266807"/>
            <a:ext cx="7886700" cy="6279607"/>
          </a:xfrm>
        </p:spPr>
        <p:txBody>
          <a:bodyPr/>
          <a:p>
            <a:r>
              <a:rPr sz="3400" lang="en-US"/>
              <a:t>Talk </a:t>
            </a:r>
            <a:r>
              <a:rPr sz="3400" lang="en-US"/>
              <a:t>to </a:t>
            </a:r>
            <a:r>
              <a:rPr sz="3400" lang="en-US"/>
              <a:t>your </a:t>
            </a:r>
            <a:r>
              <a:rPr sz="3400" lang="en-US"/>
              <a:t>friends </a:t>
            </a:r>
            <a:r>
              <a:rPr sz="3400" lang="en-US"/>
              <a:t>and </a:t>
            </a:r>
            <a:r>
              <a:rPr sz="3400" lang="en-US"/>
              <a:t>your </a:t>
            </a:r>
            <a:r>
              <a:rPr sz="3400" lang="en-US"/>
              <a:t>family </a:t>
            </a:r>
            <a:r>
              <a:rPr sz="3400" lang="en-US"/>
              <a:t>members </a:t>
            </a:r>
            <a:endParaRPr lang="en-US"/>
          </a:p>
          <a:p>
            <a:r>
              <a:rPr sz="3400" lang="en-US"/>
              <a:t>Share </a:t>
            </a:r>
            <a:r>
              <a:rPr sz="3400" lang="en-US"/>
              <a:t>things </a:t>
            </a:r>
            <a:r>
              <a:rPr sz="3400" lang="en-US"/>
              <a:t>with </a:t>
            </a:r>
            <a:r>
              <a:rPr sz="3400" lang="en-US"/>
              <a:t>them</a:t>
            </a:r>
            <a:endParaRPr lang="en-US"/>
          </a:p>
          <a:p>
            <a:r>
              <a:rPr sz="3400" lang="en-US"/>
              <a:t>Don't</a:t>
            </a:r>
            <a:r>
              <a:rPr sz="3400" lang="en-US"/>
              <a:t> </a:t>
            </a:r>
            <a:r>
              <a:rPr sz="3400" lang="en-US"/>
              <a:t>panic </a:t>
            </a:r>
            <a:endParaRPr lang="en-US"/>
          </a:p>
          <a:p>
            <a:r>
              <a:rPr sz="3400" lang="en-US"/>
              <a:t>And </a:t>
            </a:r>
            <a:r>
              <a:rPr sz="3400" lang="en-US"/>
              <a:t>if </a:t>
            </a:r>
            <a:r>
              <a:rPr sz="3400" lang="en-US"/>
              <a:t>stress </a:t>
            </a:r>
            <a:r>
              <a:rPr sz="3400" lang="en-US"/>
              <a:t>continue </a:t>
            </a:r>
            <a:r>
              <a:rPr sz="3400" lang="en-US"/>
              <a:t>to </a:t>
            </a:r>
            <a:r>
              <a:rPr sz="3400" lang="en-US"/>
              <a:t>hamper </a:t>
            </a:r>
            <a:r>
              <a:rPr sz="3400" lang="en-US"/>
              <a:t>your </a:t>
            </a:r>
            <a:r>
              <a:rPr sz="3400" lang="en-US"/>
              <a:t>daily </a:t>
            </a:r>
            <a:r>
              <a:rPr sz="3400" lang="en-US"/>
              <a:t>activities</a:t>
            </a:r>
            <a:r>
              <a:rPr sz="3400" lang="en-US"/>
              <a:t>, </a:t>
            </a:r>
            <a:r>
              <a:rPr sz="3400" lang="en-US"/>
              <a:t>talk </a:t>
            </a:r>
            <a:r>
              <a:rPr sz="3400" lang="en-US"/>
              <a:t>to </a:t>
            </a:r>
            <a:r>
              <a:rPr sz="3400" lang="en-US"/>
              <a:t>a </a:t>
            </a:r>
            <a:r>
              <a:rPr sz="3400" lang="en-US"/>
              <a:t>doctor</a:t>
            </a:r>
            <a:r>
              <a:rPr sz="3400" lang="en-US"/>
              <a:t>, </a:t>
            </a:r>
            <a:r>
              <a:rPr sz="3400" lang="en-US"/>
              <a:t>or </a:t>
            </a:r>
            <a:r>
              <a:rPr sz="3400" lang="en-US"/>
              <a:t>someone </a:t>
            </a:r>
            <a:r>
              <a:rPr sz="3400" lang="en-US"/>
              <a:t>you </a:t>
            </a:r>
            <a:r>
              <a:rPr sz="3400" lang="en-US"/>
              <a:t>can </a:t>
            </a:r>
            <a:r>
              <a:rPr sz="3400" lang="en-US"/>
              <a:t>trust 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"/>
          <p:cNvSpPr>
            <a:spLocks noGrp="1"/>
          </p:cNvSpPr>
          <p:nvPr>
            <p:ph type="title"/>
          </p:nvPr>
        </p:nvSpPr>
        <p:spPr>
          <a:solidFill>
            <a:srgbClr val="FFE5E5"/>
          </a:solidFill>
          <a:ln w="50800">
            <a:solidFill>
              <a:srgbClr val="808080"/>
            </a:solidFill>
            <a:prstDash val="solid"/>
          </a:ln>
        </p:spPr>
        <p:txBody>
          <a:bodyPr/>
          <a:p>
            <a:pPr algn="ctr"/>
            <a:r>
              <a:rPr lang="en-US"/>
              <a:t> </a:t>
            </a:r>
            <a:r>
              <a:rPr b="1" i="1" lang="en-US" u="none"/>
              <a:t>What </a:t>
            </a:r>
            <a:r>
              <a:rPr b="1" i="1" lang="en-US" u="none"/>
              <a:t>is </a:t>
            </a:r>
            <a:r>
              <a:rPr b="1" i="1" lang="en-US" u="none"/>
              <a:t>COVID-19</a:t>
            </a:r>
            <a:r>
              <a:rPr b="1" i="1" lang="en-US" u="none"/>
              <a:t>?</a:t>
            </a:r>
            <a:r>
              <a:rPr b="1" i="1" lang="en-US" u="none"/>
              <a:t>?</a:t>
            </a:r>
            <a:r>
              <a:rPr b="1" i="1" lang="en-US" u="none"/>
              <a:t>?</a:t>
            </a:r>
            <a:r>
              <a:rPr b="1" i="1" lang="en-US" u="none"/>
              <a:t>? </a:t>
            </a:r>
            <a:endParaRPr b="1" i="1" lang="en-US" u="none"/>
          </a:p>
        </p:txBody>
      </p:sp>
      <p:sp>
        <p:nvSpPr>
          <p:cNvPr id="1048597" name=""/>
          <p:cNvSpPr>
            <a:spLocks noGrp="1"/>
          </p:cNvSpPr>
          <p:nvPr>
            <p:ph idx="1"/>
          </p:nvPr>
        </p:nvSpPr>
        <p:spPr>
          <a:xfrm>
            <a:off x="628650" y="2055493"/>
            <a:ext cx="7886700" cy="4577171"/>
          </a:xfrm>
        </p:spPr>
        <p:txBody>
          <a:bodyPr>
            <a:normAutofit fontScale="92857" lnSpcReduction="20000"/>
          </a:bodyPr>
          <a:p>
            <a:r>
              <a:rPr lang="en-US"/>
              <a:t>Severe </a:t>
            </a:r>
            <a:r>
              <a:rPr lang="en-US"/>
              <a:t>Accute</a:t>
            </a:r>
            <a:r>
              <a:rPr lang="en-US"/>
              <a:t> </a:t>
            </a:r>
            <a:r>
              <a:rPr lang="en-US"/>
              <a:t>Respiratory </a:t>
            </a:r>
            <a:r>
              <a:rPr lang="en-US"/>
              <a:t>syndrome</a:t>
            </a:r>
            <a:r>
              <a:rPr lang="en-US"/>
              <a:t> </a:t>
            </a:r>
            <a:r>
              <a:rPr lang="en-US"/>
              <a:t>Corona </a:t>
            </a:r>
            <a:r>
              <a:rPr lang="en-US"/>
              <a:t>virus </a:t>
            </a:r>
            <a:r>
              <a:rPr lang="en-US"/>
              <a:t>2 </a:t>
            </a:r>
            <a:r>
              <a:rPr lang="en-US"/>
              <a:t>(</a:t>
            </a:r>
            <a:r>
              <a:rPr lang="en-US"/>
              <a:t>SARS-COV-2</a:t>
            </a:r>
            <a:r>
              <a:rPr lang="en-US"/>
              <a:t>)</a:t>
            </a:r>
            <a:r>
              <a:rPr lang="en-US"/>
              <a:t> </a:t>
            </a:r>
            <a:r>
              <a:rPr lang="en-US"/>
              <a:t>Causes</a:t>
            </a:r>
            <a:r>
              <a:rPr lang="en-US"/>
              <a:t> </a:t>
            </a:r>
            <a:r>
              <a:rPr lang="en-US"/>
              <a:t>COVID </a:t>
            </a:r>
            <a:r>
              <a:rPr lang="en-US"/>
              <a:t>-</a:t>
            </a:r>
            <a:r>
              <a:rPr lang="en-US"/>
              <a:t>19</a:t>
            </a:r>
            <a:endParaRPr lang="en-US"/>
          </a:p>
          <a:p>
            <a:pPr indent="0" marL="0">
              <a:buNone/>
            </a:pPr>
            <a:endParaRPr lang="en-US"/>
          </a:p>
          <a:p>
            <a:r>
              <a:rPr lang="en-US"/>
              <a:t>SARS-COV-2</a:t>
            </a:r>
            <a:r>
              <a:rPr lang="en-US"/>
              <a:t> </a:t>
            </a:r>
            <a:r>
              <a:rPr lang="en-US"/>
              <a:t>is </a:t>
            </a:r>
            <a:r>
              <a:rPr lang="en-US"/>
              <a:t>a </a:t>
            </a:r>
            <a:r>
              <a:rPr lang="en-US"/>
              <a:t>new </a:t>
            </a:r>
            <a:r>
              <a:rPr lang="en-US"/>
              <a:t>virus</a:t>
            </a:r>
            <a:endParaRPr lang="en-US"/>
          </a:p>
          <a:p>
            <a:pPr indent="0" marL="0">
              <a:buNone/>
            </a:pPr>
            <a:endParaRPr lang="en-US"/>
          </a:p>
          <a:p>
            <a:r>
              <a:rPr lang="en-US"/>
              <a:t>The </a:t>
            </a:r>
            <a:r>
              <a:rPr lang="en-US"/>
              <a:t>first </a:t>
            </a:r>
            <a:r>
              <a:rPr lang="en-US"/>
              <a:t>case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were</a:t>
            </a:r>
            <a:r>
              <a:rPr lang="en-US"/>
              <a:t> </a:t>
            </a:r>
            <a:r>
              <a:rPr lang="en-US"/>
              <a:t>identified </a:t>
            </a:r>
            <a:r>
              <a:rPr lang="en-US"/>
              <a:t>in </a:t>
            </a:r>
            <a:r>
              <a:rPr lang="en-US"/>
              <a:t>people</a:t>
            </a:r>
            <a:r>
              <a:rPr lang="en-US"/>
              <a:t> </a:t>
            </a:r>
            <a:r>
              <a:rPr lang="en-US"/>
              <a:t>with</a:t>
            </a:r>
            <a:r>
              <a:rPr lang="en-US"/>
              <a:t> </a:t>
            </a:r>
            <a:r>
              <a:rPr lang="en-US"/>
              <a:t>pneumonia</a:t>
            </a:r>
            <a:r>
              <a:rPr lang="en-US"/>
              <a:t> </a:t>
            </a:r>
            <a:r>
              <a:rPr lang="en-US"/>
              <a:t>In </a:t>
            </a:r>
            <a:r>
              <a:rPr lang="en-US"/>
              <a:t>wuhan</a:t>
            </a:r>
            <a:r>
              <a:rPr lang="en-US"/>
              <a:t> </a:t>
            </a:r>
            <a:r>
              <a:rPr lang="en-US"/>
              <a:t>,</a:t>
            </a:r>
            <a:r>
              <a:rPr lang="en-US"/>
              <a:t>China</a:t>
            </a:r>
            <a:r>
              <a:rPr lang="en-US"/>
              <a:t> </a:t>
            </a:r>
            <a:r>
              <a:rPr lang="en-US"/>
              <a:t>in</a:t>
            </a:r>
            <a:r>
              <a:rPr lang="en-US"/>
              <a:t> </a:t>
            </a:r>
            <a:r>
              <a:rPr lang="en-US"/>
              <a:t>late</a:t>
            </a:r>
            <a:r>
              <a:rPr lang="en-US"/>
              <a:t> </a:t>
            </a:r>
            <a:r>
              <a:rPr lang="en-US"/>
              <a:t>December</a:t>
            </a:r>
            <a:r>
              <a:rPr lang="en-US"/>
              <a:t> </a:t>
            </a:r>
            <a:r>
              <a:rPr lang="en-US"/>
              <a:t>2019</a:t>
            </a:r>
            <a:endParaRPr lang="en-US"/>
          </a:p>
          <a:p>
            <a:pPr indent="0" marL="0">
              <a:buNone/>
            </a:pPr>
            <a:endParaRPr lang="en-US"/>
          </a:p>
          <a:p>
            <a:r>
              <a:rPr lang="en-US"/>
              <a:t>It </a:t>
            </a:r>
            <a:r>
              <a:rPr lang="en-US"/>
              <a:t>probably </a:t>
            </a:r>
            <a:r>
              <a:rPr lang="en-US"/>
              <a:t>started </a:t>
            </a:r>
            <a:r>
              <a:rPr lang="en-US"/>
              <a:t>in </a:t>
            </a:r>
            <a:r>
              <a:rPr lang="en-US"/>
              <a:t>animal</a:t>
            </a:r>
            <a:r>
              <a:rPr lang="en-US"/>
              <a:t> </a:t>
            </a:r>
            <a:r>
              <a:rPr lang="en-US"/>
              <a:t>But </a:t>
            </a:r>
            <a:r>
              <a:rPr lang="en-US"/>
              <a:t>now </a:t>
            </a:r>
            <a:r>
              <a:rPr lang="en-US"/>
              <a:t>it </a:t>
            </a:r>
            <a:r>
              <a:rPr lang="en-US"/>
              <a:t>is </a:t>
            </a:r>
            <a:r>
              <a:rPr lang="en-US"/>
              <a:t>spreading</a:t>
            </a:r>
            <a:r>
              <a:rPr lang="en-US"/>
              <a:t> </a:t>
            </a:r>
            <a:r>
              <a:rPr lang="en-US"/>
              <a:t>Between </a:t>
            </a:r>
            <a:r>
              <a:rPr lang="en-US"/>
              <a:t>people </a:t>
            </a:r>
            <a:endParaRPr lang="en-US"/>
          </a:p>
          <a:p>
            <a:pPr indent="0" marL="0">
              <a:buNone/>
            </a:pP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"/>
          <p:cNvSpPr>
            <a:spLocks noGrp="1"/>
          </p:cNvSpPr>
          <p:nvPr>
            <p:ph type="ctrTitle"/>
          </p:nvPr>
        </p:nvSpPr>
        <p:spPr>
          <a:xfrm>
            <a:off x="685800" y="696754"/>
            <a:ext cx="7772400" cy="2387600"/>
          </a:xfrm>
        </p:spPr>
        <p:txBody>
          <a:bodyPr vert="horz">
            <a:normAutofit/>
          </a:bodyPr>
          <a:p>
            <a:r>
              <a:rPr b="1" sz="9800" i="1" lang="en-US">
                <a:latin typeface="Dancing Script"/>
                <a:ea typeface="Dancing Script"/>
                <a:cs typeface="Dancing Script"/>
              </a:rPr>
              <a:t>Thank </a:t>
            </a:r>
            <a:r>
              <a:rPr b="1" sz="9800" i="1" lang="en-US">
                <a:latin typeface="Dancing Script"/>
                <a:ea typeface="Dancing Script"/>
                <a:cs typeface="Dancing Script"/>
              </a:rPr>
              <a:t>you </a:t>
            </a:r>
            <a:endParaRPr sz="9800" lang="en-US">
              <a:latin typeface="Dancing Script"/>
              <a:ea typeface="Dancing Script"/>
              <a:cs typeface="Dancing Script"/>
            </a:endParaRPr>
          </a:p>
        </p:txBody>
      </p:sp>
      <p:sp>
        <p:nvSpPr>
          <p:cNvPr id="1048669" name=""/>
          <p:cNvSpPr>
            <a:spLocks noGrp="1"/>
          </p:cNvSpPr>
          <p:nvPr>
            <p:ph type="subTitle" idx="1"/>
          </p:nvPr>
        </p:nvSpPr>
        <p:spPr>
          <a:xfrm>
            <a:off x="4322260" y="4083009"/>
            <a:ext cx="4821739" cy="3080249"/>
          </a:xfrm>
        </p:spPr>
        <p:txBody>
          <a:bodyPr anchor="ctr"/>
          <a:p>
            <a:pPr algn="l"/>
            <a:r>
              <a:rPr sz="2400" i="1" lang="en-US"/>
              <a:t>By </a:t>
            </a:r>
            <a:r>
              <a:rPr sz="2400" i="1" lang="en-US"/>
              <a:t>M</a:t>
            </a:r>
            <a:r>
              <a:rPr sz="2400" i="1" lang="en-US"/>
              <a:t>inaz </a:t>
            </a:r>
            <a:r>
              <a:rPr sz="2400" i="1" lang="en-US"/>
              <a:t>S</a:t>
            </a:r>
            <a:r>
              <a:rPr sz="2400" i="1" lang="en-US"/>
              <a:t>haikh</a:t>
            </a:r>
            <a:endParaRPr sz="2400" i="1" lang="en-US"/>
          </a:p>
          <a:p>
            <a:pPr algn="l"/>
            <a:r>
              <a:rPr sz="2400" i="1" lang="en-US"/>
              <a:t>Fi</a:t>
            </a:r>
            <a:r>
              <a:rPr sz="2400" i="1" lang="en-US"/>
              <a:t>n</a:t>
            </a:r>
            <a:r>
              <a:rPr sz="2400" i="1" lang="en-US"/>
              <a:t>a</a:t>
            </a:r>
            <a:r>
              <a:rPr sz="2400" i="1" lang="en-US"/>
              <a:t>l</a:t>
            </a:r>
            <a:r>
              <a:rPr sz="2400" i="1" lang="en-US"/>
              <a:t> </a:t>
            </a:r>
            <a:r>
              <a:rPr sz="2400" i="1" lang="en-US"/>
              <a:t>y</a:t>
            </a:r>
            <a:r>
              <a:rPr sz="2400" i="1" lang="en-US"/>
              <a:t>ea</a:t>
            </a:r>
            <a:r>
              <a:rPr sz="2400" i="1" lang="en-US"/>
              <a:t>r </a:t>
            </a:r>
            <a:r>
              <a:rPr sz="2400" i="1" lang="en-US"/>
              <a:t>B</a:t>
            </a:r>
            <a:r>
              <a:rPr sz="2400" i="1" lang="en-US"/>
              <a:t>HM</a:t>
            </a:r>
            <a:r>
              <a:rPr sz="2400" i="1" lang="en-US"/>
              <a:t>S </a:t>
            </a:r>
            <a:endParaRPr sz="2400" i="1" lang="en-US"/>
          </a:p>
          <a:p>
            <a:pPr algn="l"/>
            <a:r>
              <a:rPr sz="2400" i="1" lang="en-US"/>
              <a:t>studying </a:t>
            </a:r>
            <a:r>
              <a:rPr sz="2400" i="1" lang="en-US"/>
              <a:t>a</a:t>
            </a:r>
            <a:r>
              <a:rPr sz="2400" i="1" lang="en-US"/>
              <a:t>t</a:t>
            </a:r>
            <a:r>
              <a:rPr sz="2400" i="1" lang="en-US"/>
              <a:t> </a:t>
            </a:r>
            <a:r>
              <a:rPr sz="2400" i="1" lang="en-US"/>
              <a:t>ahmedabad </a:t>
            </a:r>
            <a:r>
              <a:rPr sz="2400" i="1" lang="en-US"/>
              <a:t>homeopathic </a:t>
            </a:r>
            <a:r>
              <a:rPr sz="2400" i="1" lang="en-US"/>
              <a:t>medical </a:t>
            </a:r>
            <a:r>
              <a:rPr sz="2400" i="1" lang="en-US"/>
              <a:t>college</a:t>
            </a:r>
            <a:endParaRPr sz="2400" i="1" lang="en-US"/>
          </a:p>
          <a:p>
            <a:pPr algn="l"/>
            <a:r>
              <a:rPr sz="2400" i="1" lang="en-US"/>
              <a:t>Under</a:t>
            </a:r>
            <a:r>
              <a:rPr sz="2400" i="1" lang="en-US"/>
              <a:t> </a:t>
            </a:r>
            <a:r>
              <a:rPr sz="2400" i="1" lang="en-US"/>
              <a:t>the</a:t>
            </a:r>
            <a:r>
              <a:rPr sz="2400" i="1" lang="en-US"/>
              <a:t> </a:t>
            </a:r>
            <a:r>
              <a:rPr sz="2400" i="1" lang="en-US"/>
              <a:t>guidance </a:t>
            </a:r>
            <a:r>
              <a:rPr sz="2400" i="1" lang="en-US"/>
              <a:t>of </a:t>
            </a:r>
            <a:r>
              <a:rPr sz="2400" i="1" lang="en-US"/>
              <a:t>DR.</a:t>
            </a:r>
            <a:r>
              <a:rPr sz="2400" i="1" lang="en-US"/>
              <a:t>T</a:t>
            </a:r>
            <a:r>
              <a:rPr sz="2400" i="1" lang="en-US"/>
              <a:t>ejal </a:t>
            </a:r>
            <a:r>
              <a:rPr sz="2400" i="1" lang="en-US"/>
              <a:t>shah </a:t>
            </a:r>
            <a:endParaRPr sz="2400" i="1"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"/>
          <p:cNvSpPr>
            <a:spLocks noGrp="1"/>
          </p:cNvSpPr>
          <p:nvPr>
            <p:ph type="title"/>
          </p:nvPr>
        </p:nvSpPr>
        <p:spPr>
          <a:solidFill>
            <a:srgbClr val="FFCC99"/>
          </a:solidFill>
          <a:ln w="63500">
            <a:solidFill>
              <a:srgbClr val="808080"/>
            </a:solidFill>
            <a:prstDash val="solid"/>
          </a:ln>
        </p:spPr>
        <p:txBody>
          <a:bodyPr/>
          <a:p>
            <a:pPr algn="ctr"/>
            <a:r>
              <a:rPr b="1" i="1" lang="en-US"/>
              <a:t> </a:t>
            </a:r>
            <a:r>
              <a:rPr b="1" i="1" lang="en-US"/>
              <a:t>How </a:t>
            </a:r>
            <a:r>
              <a:rPr b="1" i="1" lang="en-US"/>
              <a:t>is </a:t>
            </a:r>
            <a:r>
              <a:rPr b="1" i="1" lang="en-US"/>
              <a:t>it </a:t>
            </a:r>
            <a:r>
              <a:rPr b="1" i="1" lang="en-US"/>
              <a:t>spread</a:t>
            </a:r>
            <a:r>
              <a:rPr b="1" i="1" lang="en-US"/>
              <a:t> </a:t>
            </a:r>
            <a:r>
              <a:rPr b="1" i="1" lang="en-US"/>
              <a:t>?</a:t>
            </a:r>
            <a:r>
              <a:rPr b="1" i="1" lang="en-US"/>
              <a:t>?</a:t>
            </a:r>
            <a:r>
              <a:rPr b="1" i="1" lang="en-US"/>
              <a:t>? </a:t>
            </a:r>
            <a:endParaRPr b="1" i="1" lang="en-US"/>
          </a:p>
        </p:txBody>
      </p:sp>
      <p:sp>
        <p:nvSpPr>
          <p:cNvPr id="1048599" name=""/>
          <p:cNvSpPr>
            <a:spLocks noGrp="1"/>
          </p:cNvSpPr>
          <p:nvPr>
            <p:ph idx="1"/>
          </p:nvPr>
        </p:nvSpPr>
        <p:spPr/>
        <p:txBody>
          <a:bodyPr>
            <a:normAutofit fontScale="96429" lnSpcReduction="20000"/>
          </a:bodyPr>
          <a:p>
            <a:r>
              <a:rPr sz="3300" lang="en-US"/>
              <a:t>Most </a:t>
            </a:r>
            <a:r>
              <a:rPr sz="3300" lang="en-US"/>
              <a:t>People </a:t>
            </a:r>
            <a:r>
              <a:rPr sz="3300" lang="en-US"/>
              <a:t>are </a:t>
            </a:r>
            <a:r>
              <a:rPr sz="3300" lang="en-US"/>
              <a:t>being </a:t>
            </a:r>
            <a:r>
              <a:rPr sz="3300" lang="en-US"/>
              <a:t>infected </a:t>
            </a:r>
            <a:r>
              <a:rPr sz="3300" lang="en-US"/>
              <a:t>from </a:t>
            </a:r>
            <a:r>
              <a:rPr sz="3300" lang="en-US"/>
              <a:t>other </a:t>
            </a:r>
            <a:r>
              <a:rPr sz="3300" lang="en-US"/>
              <a:t>people </a:t>
            </a:r>
            <a:endParaRPr lang="en-US"/>
          </a:p>
          <a:p>
            <a:endParaRPr lang="en-US"/>
          </a:p>
          <a:p>
            <a:r>
              <a:rPr sz="3300" lang="en-US"/>
              <a:t>It </a:t>
            </a:r>
            <a:r>
              <a:rPr sz="3300" lang="en-US"/>
              <a:t>probably </a:t>
            </a:r>
            <a:r>
              <a:rPr sz="3300" lang="en-US"/>
              <a:t>spreads </a:t>
            </a:r>
            <a:r>
              <a:rPr sz="3300" lang="en-US"/>
              <a:t>the </a:t>
            </a:r>
            <a:r>
              <a:rPr sz="3300" lang="en-US"/>
              <a:t>same </a:t>
            </a:r>
            <a:r>
              <a:rPr sz="3300" lang="en-US"/>
              <a:t>way </a:t>
            </a:r>
            <a:r>
              <a:rPr sz="3300" lang="en-US"/>
              <a:t>as </a:t>
            </a:r>
            <a:r>
              <a:rPr sz="3300" lang="en-US"/>
              <a:t>colds</a:t>
            </a:r>
            <a:r>
              <a:rPr sz="3300" lang="en-US"/>
              <a:t> </a:t>
            </a:r>
            <a:r>
              <a:rPr sz="3300" lang="en-US"/>
              <a:t>and </a:t>
            </a:r>
            <a:r>
              <a:rPr sz="3300" lang="en-US"/>
              <a:t>flu</a:t>
            </a:r>
            <a:r>
              <a:rPr sz="3300" lang="en-US"/>
              <a:t> </a:t>
            </a:r>
            <a:r>
              <a:rPr sz="3300" lang="en-US"/>
              <a:t>i.</a:t>
            </a:r>
            <a:r>
              <a:rPr sz="3300" lang="en-US"/>
              <a:t>e</a:t>
            </a:r>
            <a:r>
              <a:rPr sz="3300" lang="en-US"/>
              <a:t> </a:t>
            </a:r>
            <a:r>
              <a:rPr sz="3300" lang="en-US"/>
              <a:t>through</a:t>
            </a:r>
            <a:r>
              <a:rPr sz="3300" lang="en-US"/>
              <a:t> </a:t>
            </a:r>
            <a:r>
              <a:rPr sz="3300" lang="en-US"/>
              <a:t>droplet</a:t>
            </a:r>
            <a:r>
              <a:rPr sz="3300" lang="en-US"/>
              <a:t>s</a:t>
            </a:r>
            <a:r>
              <a:rPr sz="3300" lang="en-US"/>
              <a:t> </a:t>
            </a:r>
            <a:r>
              <a:rPr sz="3300" lang="en-US"/>
              <a:t>which </a:t>
            </a:r>
            <a:r>
              <a:rPr sz="3300" lang="en-US"/>
              <a:t>are </a:t>
            </a:r>
            <a:r>
              <a:rPr sz="3300" lang="en-US"/>
              <a:t>created </a:t>
            </a:r>
            <a:r>
              <a:rPr sz="3300" lang="en-US"/>
              <a:t>when </a:t>
            </a:r>
            <a:r>
              <a:rPr sz="3300" lang="en-US"/>
              <a:t>we </a:t>
            </a:r>
            <a:r>
              <a:rPr sz="3300" lang="en-US"/>
              <a:t>talk</a:t>
            </a:r>
            <a:r>
              <a:rPr sz="3300" lang="en-US"/>
              <a:t>, </a:t>
            </a:r>
            <a:r>
              <a:rPr sz="3300" lang="en-US"/>
              <a:t> </a:t>
            </a:r>
            <a:r>
              <a:rPr sz="3300" lang="en-US"/>
              <a:t>cough</a:t>
            </a:r>
            <a:r>
              <a:rPr sz="3300" lang="en-US"/>
              <a:t> </a:t>
            </a:r>
            <a:r>
              <a:rPr sz="3300" lang="en-US"/>
              <a:t>and </a:t>
            </a:r>
            <a:r>
              <a:rPr sz="3300" lang="en-US"/>
              <a:t>sneeze</a:t>
            </a:r>
            <a:endParaRPr lang="en-US"/>
          </a:p>
          <a:p>
            <a:endParaRPr lang="en-US"/>
          </a:p>
          <a:p>
            <a:r>
              <a:rPr sz="3300" lang="en-US"/>
              <a:t>People </a:t>
            </a:r>
            <a:r>
              <a:rPr sz="3300" lang="en-US"/>
              <a:t>can </a:t>
            </a:r>
            <a:r>
              <a:rPr sz="3300" lang="en-US"/>
              <a:t>get </a:t>
            </a:r>
            <a:r>
              <a:rPr sz="3300" lang="en-US"/>
              <a:t>infected </a:t>
            </a:r>
            <a:r>
              <a:rPr sz="3300" lang="en-US"/>
              <a:t>when </a:t>
            </a:r>
            <a:r>
              <a:rPr sz="3300" lang="en-US"/>
              <a:t>these </a:t>
            </a:r>
            <a:r>
              <a:rPr sz="3300" lang="en-US"/>
              <a:t>droplets </a:t>
            </a:r>
            <a:r>
              <a:rPr sz="3300" lang="en-US"/>
              <a:t>enter </a:t>
            </a:r>
            <a:r>
              <a:rPr sz="3300" lang="en-US"/>
              <a:t>the </a:t>
            </a:r>
            <a:r>
              <a:rPr sz="3300" lang="en-US"/>
              <a:t>nose</a:t>
            </a:r>
            <a:r>
              <a:rPr sz="3300" lang="en-US"/>
              <a:t>, </a:t>
            </a:r>
            <a:r>
              <a:rPr sz="3300" lang="en-US"/>
              <a:t>eyes </a:t>
            </a:r>
            <a:r>
              <a:rPr sz="3300" lang="en-US"/>
              <a:t>or </a:t>
            </a:r>
            <a:r>
              <a:rPr sz="3300" lang="en-US"/>
              <a:t>mouth</a:t>
            </a:r>
            <a:r>
              <a:rPr sz="3300" lang="en-US"/>
              <a:t>. </a:t>
            </a:r>
            <a:r>
              <a:rPr sz="3300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"/>
          <p:cNvSpPr>
            <a:spLocks noGrp="1"/>
          </p:cNvSpPr>
          <p:nvPr>
            <p:ph idx="1"/>
          </p:nvPr>
        </p:nvSpPr>
        <p:spPr>
          <a:xfrm>
            <a:off x="446808" y="792002"/>
            <a:ext cx="7886700" cy="5671594"/>
          </a:xfrm>
        </p:spPr>
        <p:txBody>
          <a:bodyPr/>
          <a:p>
            <a:r>
              <a:rPr sz="3400" lang="en-US"/>
              <a:t>Touching </a:t>
            </a:r>
            <a:r>
              <a:rPr sz="3400" lang="en-US"/>
              <a:t>contaminated </a:t>
            </a:r>
            <a:r>
              <a:rPr sz="3400" lang="en-US"/>
              <a:t>objects </a:t>
            </a:r>
            <a:r>
              <a:rPr sz="3400" lang="en-US"/>
              <a:t>puts </a:t>
            </a:r>
            <a:r>
              <a:rPr sz="3400" lang="en-US"/>
              <a:t>the </a:t>
            </a:r>
            <a:r>
              <a:rPr sz="3400" lang="en-US"/>
              <a:t>droplets </a:t>
            </a:r>
            <a:r>
              <a:rPr sz="3400" lang="en-US"/>
              <a:t>onto </a:t>
            </a:r>
            <a:r>
              <a:rPr sz="3400" lang="en-US"/>
              <a:t>your </a:t>
            </a:r>
            <a:r>
              <a:rPr sz="3400" lang="en-US"/>
              <a:t>hands </a:t>
            </a:r>
            <a:endParaRPr lang="en-US"/>
          </a:p>
          <a:p>
            <a:endParaRPr lang="en-US"/>
          </a:p>
          <a:p>
            <a:r>
              <a:rPr sz="3400" lang="en-US"/>
              <a:t>If </a:t>
            </a:r>
            <a:r>
              <a:rPr sz="3400" lang="en-US"/>
              <a:t>you </a:t>
            </a:r>
            <a:r>
              <a:rPr sz="3400" lang="en-US"/>
              <a:t>touch </a:t>
            </a:r>
            <a:r>
              <a:rPr sz="3400" lang="en-US"/>
              <a:t>your </a:t>
            </a:r>
            <a:r>
              <a:rPr sz="3400" lang="en-US"/>
              <a:t>face </a:t>
            </a:r>
            <a:r>
              <a:rPr sz="3400" lang="en-US"/>
              <a:t>the </a:t>
            </a:r>
            <a:r>
              <a:rPr sz="3400" lang="en-US"/>
              <a:t>drop</a:t>
            </a:r>
            <a:r>
              <a:rPr sz="3400" lang="en-US"/>
              <a:t>l</a:t>
            </a:r>
            <a:r>
              <a:rPr sz="3400" lang="en-US"/>
              <a:t>ets </a:t>
            </a:r>
            <a:r>
              <a:rPr sz="3400" lang="en-US"/>
              <a:t>can </a:t>
            </a:r>
            <a:r>
              <a:rPr sz="3400" lang="en-US"/>
              <a:t>enter </a:t>
            </a:r>
            <a:r>
              <a:rPr sz="3400" lang="en-US"/>
              <a:t>your </a:t>
            </a:r>
            <a:r>
              <a:rPr sz="3400" lang="en-US"/>
              <a:t>nose</a:t>
            </a:r>
            <a:r>
              <a:rPr sz="3400" lang="en-US"/>
              <a:t> </a:t>
            </a:r>
            <a:r>
              <a:rPr sz="3400" lang="en-US"/>
              <a:t>/</a:t>
            </a:r>
            <a:r>
              <a:rPr sz="3400" lang="en-US"/>
              <a:t> </a:t>
            </a:r>
            <a:r>
              <a:rPr sz="3400" lang="en-US"/>
              <a:t>eyes </a:t>
            </a:r>
            <a:r>
              <a:rPr sz="3400" lang="en-US"/>
              <a:t>/</a:t>
            </a:r>
            <a:r>
              <a:rPr sz="3400" lang="en-US"/>
              <a:t> </a:t>
            </a:r>
            <a:r>
              <a:rPr sz="3400" lang="en-US"/>
              <a:t>mouth</a:t>
            </a:r>
            <a:endParaRPr lang="en-US"/>
          </a:p>
          <a:p>
            <a:endParaRPr lang="en-US"/>
          </a:p>
          <a:p>
            <a:r>
              <a:rPr sz="3400" lang="en-US"/>
              <a:t>Some </a:t>
            </a:r>
            <a:r>
              <a:rPr sz="3400" lang="en-US"/>
              <a:t>people </a:t>
            </a:r>
            <a:r>
              <a:rPr sz="3400" lang="en-US"/>
              <a:t>have </a:t>
            </a:r>
            <a:r>
              <a:rPr sz="3400" lang="en-US"/>
              <a:t>been </a:t>
            </a:r>
            <a:r>
              <a:rPr sz="3400" lang="en-US"/>
              <a:t>infected </a:t>
            </a:r>
            <a:r>
              <a:rPr sz="3400" lang="en-US"/>
              <a:t> </a:t>
            </a:r>
            <a:r>
              <a:rPr sz="3400" lang="en-US"/>
              <a:t>following </a:t>
            </a:r>
            <a:r>
              <a:rPr sz="3400" lang="en-US"/>
              <a:t>contact </a:t>
            </a:r>
            <a:r>
              <a:rPr sz="3400" lang="en-US"/>
              <a:t>with </a:t>
            </a:r>
            <a:r>
              <a:rPr sz="3400" lang="en-US"/>
              <a:t>an </a:t>
            </a:r>
            <a:r>
              <a:rPr sz="3400" lang="en-US"/>
              <a:t>infected </a:t>
            </a:r>
            <a:r>
              <a:rPr sz="3400" lang="en-US"/>
              <a:t>person </a:t>
            </a:r>
            <a:r>
              <a:rPr sz="3400" lang="en-US"/>
              <a:t>with </a:t>
            </a:r>
            <a:r>
              <a:rPr sz="3400" lang="en-US"/>
              <a:t>minimal </a:t>
            </a:r>
            <a:r>
              <a:rPr sz="3400" lang="en-US"/>
              <a:t>or </a:t>
            </a:r>
            <a:r>
              <a:rPr sz="3400" lang="en-US"/>
              <a:t>no </a:t>
            </a:r>
            <a:r>
              <a:rPr sz="3400" lang="en-US"/>
              <a:t>symptoms 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"/>
          <p:cNvSpPr>
            <a:spLocks noGrp="1"/>
          </p:cNvSpPr>
          <p:nvPr>
            <p:ph type="title"/>
          </p:nvPr>
        </p:nvSpPr>
        <p:spPr>
          <a:xfrm>
            <a:off x="628649" y="263953"/>
            <a:ext cx="7886700" cy="1097600"/>
          </a:xfrm>
          <a:solidFill>
            <a:srgbClr val="00B0F0"/>
          </a:solidFill>
          <a:ln w="50800">
            <a:solidFill>
              <a:srgbClr val="808080"/>
            </a:solidFill>
            <a:prstDash val="solid"/>
          </a:ln>
        </p:spPr>
        <p:txBody>
          <a:bodyPr/>
          <a:p>
            <a:pPr algn="l"/>
            <a:r>
              <a:rPr b="1" i="1" lang="en-US"/>
              <a:t> </a:t>
            </a:r>
            <a:r>
              <a:rPr b="1" i="1" lang="en-US"/>
              <a:t> </a:t>
            </a:r>
            <a:r>
              <a:rPr b="1" i="1" lang="en-US"/>
              <a:t> </a:t>
            </a:r>
            <a:r>
              <a:rPr b="1" i="1" lang="en-US"/>
              <a:t> </a:t>
            </a:r>
            <a:r>
              <a:rPr b="1" i="1" lang="en-US"/>
              <a:t>Symptoms </a:t>
            </a:r>
            <a:r>
              <a:rPr b="1" i="1" lang="en-US"/>
              <a:t>of </a:t>
            </a:r>
            <a:r>
              <a:rPr b="1" i="1" lang="en-US"/>
              <a:t> </a:t>
            </a:r>
            <a:r>
              <a:rPr b="1" i="1" lang="en-US"/>
              <a:t>COVID </a:t>
            </a:r>
            <a:r>
              <a:rPr b="1" i="1" lang="en-US"/>
              <a:t>-</a:t>
            </a:r>
            <a:r>
              <a:rPr b="1" i="1" lang="en-US"/>
              <a:t>19</a:t>
            </a:r>
            <a:endParaRPr b="1" i="1" lang="en-US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69899" y="1537298"/>
            <a:ext cx="8204202" cy="5237454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"/>
          <p:cNvSpPr>
            <a:spLocks noGrp="1"/>
          </p:cNvSpPr>
          <p:nvPr>
            <p:ph idx="1"/>
          </p:nvPr>
        </p:nvSpPr>
        <p:spPr>
          <a:xfrm>
            <a:off x="628649" y="410799"/>
            <a:ext cx="7886700" cy="6036403"/>
          </a:xfrm>
        </p:spPr>
        <p:txBody>
          <a:bodyPr/>
          <a:p>
            <a:r>
              <a:rPr sz="3500" lang="en-US"/>
              <a:t>Symptoms </a:t>
            </a:r>
            <a:r>
              <a:rPr sz="3500" lang="en-US"/>
              <a:t>start </a:t>
            </a:r>
            <a:r>
              <a:rPr sz="3500" lang="en-US"/>
              <a:t>like </a:t>
            </a:r>
            <a:r>
              <a:rPr sz="3500" lang="en-US"/>
              <a:t>many </a:t>
            </a:r>
            <a:r>
              <a:rPr sz="3500" lang="en-US"/>
              <a:t>other</a:t>
            </a:r>
            <a:r>
              <a:rPr sz="3500" lang="en-US"/>
              <a:t> </a:t>
            </a:r>
            <a:r>
              <a:rPr sz="3500" lang="en-US"/>
              <a:t>illnesses</a:t>
            </a:r>
            <a:endParaRPr lang="en-US"/>
          </a:p>
          <a:p>
            <a:endParaRPr lang="en-US"/>
          </a:p>
          <a:p>
            <a:r>
              <a:rPr sz="3500" lang="en-US"/>
              <a:t>Symptoms </a:t>
            </a:r>
            <a:r>
              <a:rPr sz="3500" lang="en-US"/>
              <a:t>start </a:t>
            </a:r>
            <a:r>
              <a:rPr sz="3500" lang="en-US"/>
              <a:t>about </a:t>
            </a:r>
            <a:r>
              <a:rPr sz="3500" lang="en-US"/>
              <a:t>One </a:t>
            </a:r>
            <a:r>
              <a:rPr sz="3500" lang="en-US"/>
              <a:t>day </a:t>
            </a:r>
            <a:r>
              <a:rPr sz="3500" lang="en-US"/>
              <a:t>after </a:t>
            </a:r>
            <a:r>
              <a:rPr sz="3500" lang="en-US"/>
              <a:t>exposure</a:t>
            </a:r>
            <a:r>
              <a:rPr sz="3500" lang="en-US"/>
              <a:t>, </a:t>
            </a:r>
            <a:r>
              <a:rPr sz="3500" lang="en-US"/>
              <a:t> </a:t>
            </a:r>
            <a:r>
              <a:rPr sz="3500" lang="en-US"/>
              <a:t>but </a:t>
            </a:r>
            <a:r>
              <a:rPr sz="3500" lang="en-US"/>
              <a:t>can </a:t>
            </a:r>
            <a:r>
              <a:rPr sz="3500" lang="en-US"/>
              <a:t>be </a:t>
            </a:r>
            <a:r>
              <a:rPr sz="3500" lang="en-US"/>
              <a:t>as </a:t>
            </a:r>
            <a:r>
              <a:rPr sz="3500" lang="en-US"/>
              <a:t>long </a:t>
            </a:r>
            <a:r>
              <a:rPr sz="3500" lang="en-US"/>
              <a:t>as </a:t>
            </a:r>
            <a:r>
              <a:rPr sz="3500" lang="en-US"/>
              <a:t>14 </a:t>
            </a:r>
            <a:r>
              <a:rPr sz="3500" lang="en-US"/>
              <a:t>days</a:t>
            </a:r>
            <a:endParaRPr lang="en-US"/>
          </a:p>
          <a:p>
            <a:endParaRPr lang="en-US"/>
          </a:p>
          <a:p>
            <a:r>
              <a:rPr sz="3500" lang="en-US"/>
              <a:t>It </a:t>
            </a:r>
            <a:r>
              <a:rPr sz="3500" lang="en-US"/>
              <a:t>can </a:t>
            </a:r>
            <a:r>
              <a:rPr sz="3500" lang="en-US"/>
              <a:t>be </a:t>
            </a:r>
            <a:r>
              <a:rPr sz="3500" lang="en-US"/>
              <a:t>severe </a:t>
            </a:r>
            <a:r>
              <a:rPr sz="3500" lang="en-US"/>
              <a:t>and </a:t>
            </a:r>
            <a:r>
              <a:rPr sz="3500" lang="en-US"/>
              <a:t>sometimes </a:t>
            </a:r>
            <a:r>
              <a:rPr sz="3500" lang="en-US"/>
              <a:t>fatal </a:t>
            </a:r>
            <a:r>
              <a:rPr sz="3500" lang="en-US"/>
              <a:t>also</a:t>
            </a:r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"/>
          <p:cNvSpPr>
            <a:spLocks noGrp="1"/>
          </p:cNvSpPr>
          <p:nvPr>
            <p:ph idx="1"/>
          </p:nvPr>
        </p:nvSpPr>
        <p:spPr>
          <a:xfrm>
            <a:off x="628649" y="201361"/>
            <a:ext cx="7886700" cy="6405552"/>
          </a:xfrm>
        </p:spPr>
        <p:txBody>
          <a:bodyPr>
            <a:normAutofit fontScale="96429" lnSpcReduction="20000"/>
          </a:bodyPr>
          <a:p>
            <a:pPr indent="0" marL="0">
              <a:buNone/>
            </a:pPr>
            <a:r>
              <a:rPr b="1" sz="3600" i="1" lang="en-US"/>
              <a:t> </a:t>
            </a:r>
            <a:r>
              <a:rPr b="1" sz="3600" i="1" lang="en-US"/>
              <a:t> </a:t>
            </a:r>
            <a:r>
              <a:rPr b="1" sz="3600" i="1" lang="en-US"/>
              <a:t> </a:t>
            </a:r>
            <a:r>
              <a:rPr b="1" sz="3600" i="1" lang="en-US"/>
              <a:t> </a:t>
            </a:r>
            <a:r>
              <a:rPr b="1" sz="3600" i="1" lang="en-US"/>
              <a:t> </a:t>
            </a:r>
            <a:r>
              <a:rPr b="1" sz="3600" i="1" lang="en-US"/>
              <a:t>The </a:t>
            </a:r>
            <a:r>
              <a:rPr b="1" sz="3600" i="1" lang="en-US"/>
              <a:t>main </a:t>
            </a:r>
            <a:r>
              <a:rPr b="1" sz="3600" i="1" lang="en-US"/>
              <a:t>symptoms </a:t>
            </a:r>
            <a:r>
              <a:rPr b="1" sz="3600" i="1" lang="en-US"/>
              <a:t>include</a:t>
            </a:r>
            <a:r>
              <a:rPr b="1" sz="3600" i="1" lang="en-US"/>
              <a:t> </a:t>
            </a:r>
            <a:r>
              <a:rPr b="1" sz="3600" i="1" lang="en-US"/>
              <a:t>:</a:t>
            </a:r>
            <a:endParaRPr b="1" i="1" lang="en-US"/>
          </a:p>
          <a:p>
            <a:r>
              <a:rPr sz="3600" lang="en-US"/>
              <a:t>Fever</a:t>
            </a:r>
            <a:endParaRPr lang="en-US"/>
          </a:p>
          <a:p>
            <a:r>
              <a:rPr sz="3600" lang="en-US"/>
              <a:t>Coughing </a:t>
            </a:r>
            <a:endParaRPr lang="en-US"/>
          </a:p>
          <a:p>
            <a:r>
              <a:rPr sz="3600" lang="en-US"/>
              <a:t>Shortness </a:t>
            </a:r>
            <a:r>
              <a:rPr sz="3600" lang="en-US"/>
              <a:t>of </a:t>
            </a:r>
            <a:r>
              <a:rPr sz="3600" lang="en-US"/>
              <a:t>breath </a:t>
            </a:r>
            <a:endParaRPr lang="en-US"/>
          </a:p>
          <a:p>
            <a:r>
              <a:rPr sz="3600" lang="en-US"/>
              <a:t>Nausea </a:t>
            </a:r>
            <a:r>
              <a:rPr sz="3600" lang="en-US"/>
              <a:t>and </a:t>
            </a:r>
            <a:r>
              <a:rPr sz="3600" lang="en-US"/>
              <a:t>diarrhea </a:t>
            </a:r>
            <a:r>
              <a:rPr sz="3600" lang="en-US"/>
              <a:t> </a:t>
            </a:r>
            <a:endParaRPr lang="en-US"/>
          </a:p>
          <a:p>
            <a:r>
              <a:rPr sz="3600" lang="en-US"/>
              <a:t>Fatigue </a:t>
            </a:r>
            <a:endParaRPr lang="en-US"/>
          </a:p>
          <a:p>
            <a:r>
              <a:rPr sz="3600" lang="en-US"/>
              <a:t>Chills, </a:t>
            </a:r>
            <a:r>
              <a:rPr sz="3600" lang="en-US"/>
              <a:t>sometimes </a:t>
            </a:r>
            <a:r>
              <a:rPr sz="3600" lang="en-US"/>
              <a:t>with </a:t>
            </a:r>
            <a:r>
              <a:rPr sz="3600" lang="en-US"/>
              <a:t>shaking </a:t>
            </a:r>
            <a:endParaRPr lang="en-US"/>
          </a:p>
          <a:p>
            <a:r>
              <a:rPr sz="3600" lang="en-US"/>
              <a:t>Bodyache</a:t>
            </a:r>
            <a:endParaRPr lang="en-US"/>
          </a:p>
          <a:p>
            <a:r>
              <a:rPr sz="3600" lang="en-US"/>
              <a:t>Headache </a:t>
            </a:r>
            <a:endParaRPr lang="en-US"/>
          </a:p>
          <a:p>
            <a:r>
              <a:rPr sz="3600" lang="en-US"/>
              <a:t>Sore </a:t>
            </a:r>
            <a:r>
              <a:rPr sz="3600" lang="en-US"/>
              <a:t>throat </a:t>
            </a:r>
            <a:endParaRPr lang="en-US"/>
          </a:p>
          <a:p>
            <a:r>
              <a:rPr sz="3600" lang="en-US"/>
              <a:t>Loss </a:t>
            </a:r>
            <a:r>
              <a:rPr sz="3600" lang="en-US"/>
              <a:t>of </a:t>
            </a:r>
            <a:r>
              <a:rPr sz="3600" lang="en-US"/>
              <a:t>smell </a:t>
            </a:r>
            <a:r>
              <a:rPr sz="3600" lang="en-US"/>
              <a:t>or </a:t>
            </a:r>
            <a:r>
              <a:rPr sz="3600" lang="en-US"/>
              <a:t>t</a:t>
            </a:r>
            <a:r>
              <a:rPr sz="3600" lang="en-US"/>
              <a:t>a</a:t>
            </a:r>
            <a:r>
              <a:rPr sz="3600" lang="en-US"/>
              <a:t>s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 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"/>
          <p:cNvSpPr>
            <a:spLocks noGrp="1"/>
          </p:cNvSpPr>
          <p:nvPr>
            <p:ph idx="1"/>
          </p:nvPr>
        </p:nvSpPr>
        <p:spPr>
          <a:xfrm>
            <a:off x="628650" y="105817"/>
            <a:ext cx="7886700" cy="6670473"/>
          </a:xfrm>
        </p:spPr>
        <p:txBody>
          <a:bodyPr>
            <a:normAutofit fontScale="96429" lnSpcReduction="20000"/>
          </a:bodyPr>
          <a:p>
            <a:r>
              <a:rPr sz="3600" lang="en-US"/>
              <a:t>The </a:t>
            </a:r>
            <a:r>
              <a:rPr sz="3600" lang="en-US"/>
              <a:t>virus </a:t>
            </a:r>
            <a:r>
              <a:rPr sz="3600" lang="en-US"/>
              <a:t>can </a:t>
            </a:r>
            <a:r>
              <a:rPr sz="3600" lang="en-US"/>
              <a:t>lead </a:t>
            </a:r>
            <a:r>
              <a:rPr sz="3600" lang="en-US"/>
              <a:t>to </a:t>
            </a:r>
            <a:r>
              <a:rPr sz="3600" lang="en-US"/>
              <a:t>pneumonia</a:t>
            </a:r>
            <a:r>
              <a:rPr sz="3600" lang="en-US"/>
              <a:t>, </a:t>
            </a:r>
            <a:r>
              <a:rPr sz="3600" lang="en-US"/>
              <a:t>respiratory </a:t>
            </a:r>
            <a:r>
              <a:rPr sz="3600" lang="en-US"/>
              <a:t>failure</a:t>
            </a:r>
            <a:r>
              <a:rPr sz="3600" lang="en-US"/>
              <a:t>, </a:t>
            </a:r>
            <a:r>
              <a:rPr sz="3600" lang="en-US"/>
              <a:t>septic </a:t>
            </a:r>
            <a:r>
              <a:rPr sz="3600" lang="en-US"/>
              <a:t>shock </a:t>
            </a:r>
            <a:r>
              <a:rPr sz="3600" lang="en-US"/>
              <a:t>and </a:t>
            </a:r>
            <a:r>
              <a:rPr sz="3600" lang="en-US"/>
              <a:t>death </a:t>
            </a:r>
            <a:endParaRPr lang="en-US"/>
          </a:p>
          <a:p>
            <a:r>
              <a:rPr sz="3600" lang="en-US"/>
              <a:t>Many </a:t>
            </a:r>
            <a:r>
              <a:rPr sz="3600" lang="en-US"/>
              <a:t>covid-19 </a:t>
            </a:r>
            <a:r>
              <a:rPr sz="3600" lang="en-US"/>
              <a:t>complications </a:t>
            </a:r>
            <a:r>
              <a:rPr sz="3600" lang="en-US"/>
              <a:t>may </a:t>
            </a:r>
            <a:r>
              <a:rPr sz="3600" lang="en-US"/>
              <a:t>be </a:t>
            </a:r>
            <a:r>
              <a:rPr sz="3600" lang="en-US"/>
              <a:t>cause</a:t>
            </a:r>
            <a:r>
              <a:rPr sz="3600" lang="en-US"/>
              <a:t>d</a:t>
            </a:r>
            <a:r>
              <a:rPr sz="3600" lang="en-US"/>
              <a:t> </a:t>
            </a:r>
            <a:r>
              <a:rPr sz="3600" lang="en-US"/>
              <a:t>by </a:t>
            </a:r>
            <a:r>
              <a:rPr sz="3600" lang="en-US"/>
              <a:t>a </a:t>
            </a:r>
            <a:r>
              <a:rPr sz="3600" lang="en-US"/>
              <a:t>condition </a:t>
            </a:r>
            <a:r>
              <a:rPr sz="3600" lang="en-US"/>
              <a:t>known </a:t>
            </a:r>
            <a:r>
              <a:rPr sz="3600" lang="en-US"/>
              <a:t>as </a:t>
            </a:r>
            <a:r>
              <a:rPr sz="3600" lang="en-US"/>
              <a:t>cytokine </a:t>
            </a:r>
            <a:r>
              <a:rPr sz="3600" lang="en-US"/>
              <a:t>release </a:t>
            </a:r>
            <a:r>
              <a:rPr sz="3600" lang="en-US"/>
              <a:t>syndrome </a:t>
            </a:r>
            <a:r>
              <a:rPr sz="3600" lang="en-US"/>
              <a:t>or </a:t>
            </a:r>
            <a:r>
              <a:rPr sz="3600" lang="en-US"/>
              <a:t>a </a:t>
            </a:r>
            <a:r>
              <a:rPr sz="3600" lang="en-US"/>
              <a:t>cytokine </a:t>
            </a:r>
            <a:r>
              <a:rPr sz="3600" lang="en-US"/>
              <a:t>srorm </a:t>
            </a:r>
            <a:endParaRPr lang="en-US"/>
          </a:p>
          <a:p>
            <a:r>
              <a:rPr sz="3600" lang="en-US"/>
              <a:t>This</a:t>
            </a:r>
            <a:r>
              <a:rPr sz="3600" lang="en-US"/>
              <a:t> </a:t>
            </a:r>
            <a:r>
              <a:rPr sz="3600" lang="en-US"/>
              <a:t>i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w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n</a:t>
            </a:r>
            <a:r>
              <a:rPr sz="3600" lang="en-US"/>
              <a:t> </a:t>
            </a:r>
            <a:r>
              <a:rPr sz="3600" lang="en-US"/>
              <a:t>an </a:t>
            </a:r>
            <a:r>
              <a:rPr sz="3600" lang="en-US"/>
              <a:t>infection</a:t>
            </a:r>
            <a:r>
              <a:rPr sz="3600" lang="en-US"/>
              <a:t> </a:t>
            </a:r>
            <a:r>
              <a:rPr sz="3600" lang="en-US"/>
              <a:t>trigger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your </a:t>
            </a:r>
            <a:r>
              <a:rPr sz="3600" lang="en-US"/>
              <a:t>immune </a:t>
            </a:r>
            <a:r>
              <a:rPr sz="3600" lang="en-US"/>
              <a:t>system </a:t>
            </a:r>
            <a:r>
              <a:rPr sz="3600" lang="en-US"/>
              <a:t>to </a:t>
            </a:r>
            <a:r>
              <a:rPr sz="3600" lang="en-US"/>
              <a:t>flood </a:t>
            </a:r>
            <a:r>
              <a:rPr sz="3600" lang="en-US"/>
              <a:t>your </a:t>
            </a:r>
            <a:r>
              <a:rPr sz="3600" lang="en-US"/>
              <a:t>blood </a:t>
            </a:r>
            <a:r>
              <a:rPr sz="3600" lang="en-US"/>
              <a:t>stream </a:t>
            </a:r>
            <a:r>
              <a:rPr sz="3600" lang="en-US"/>
              <a:t>with </a:t>
            </a:r>
            <a:r>
              <a:rPr sz="3600" lang="en-US"/>
              <a:t>inflammatory </a:t>
            </a:r>
            <a:r>
              <a:rPr sz="3600" lang="en-US"/>
              <a:t>proteins </a:t>
            </a:r>
            <a:r>
              <a:rPr sz="3600" lang="en-US"/>
              <a:t>calle</a:t>
            </a:r>
            <a:r>
              <a:rPr sz="3600" lang="en-US"/>
              <a:t>d</a:t>
            </a:r>
            <a:r>
              <a:rPr sz="3600" lang="en-US"/>
              <a:t> </a:t>
            </a:r>
            <a:r>
              <a:rPr sz="3600" lang="en-US"/>
              <a:t>cytokine</a:t>
            </a:r>
            <a:r>
              <a:rPr sz="3600" lang="en-US"/>
              <a:t>s. </a:t>
            </a:r>
            <a:endParaRPr lang="en-US"/>
          </a:p>
          <a:p>
            <a:r>
              <a:rPr sz="3600" lang="en-US"/>
              <a:t>They </a:t>
            </a:r>
            <a:r>
              <a:rPr sz="3600" lang="en-US"/>
              <a:t>can </a:t>
            </a:r>
            <a:r>
              <a:rPr sz="3600" lang="en-US"/>
              <a:t>kill </a:t>
            </a:r>
            <a:r>
              <a:rPr sz="3600" lang="en-US"/>
              <a:t>tissue </a:t>
            </a:r>
            <a:r>
              <a:rPr sz="3600" lang="en-US"/>
              <a:t>and </a:t>
            </a:r>
            <a:r>
              <a:rPr sz="3600" lang="en-US"/>
              <a:t>damage </a:t>
            </a:r>
            <a:r>
              <a:rPr sz="3600" lang="en-US"/>
              <a:t>your </a:t>
            </a:r>
            <a:r>
              <a:rPr sz="3600" lang="en-US"/>
              <a:t>organs</a:t>
            </a:r>
            <a:r>
              <a:rPr sz="3600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"/>
          <p:cNvSpPr>
            <a:spLocks noGrp="1"/>
          </p:cNvSpPr>
          <p:nvPr>
            <p:ph type="title"/>
          </p:nvPr>
        </p:nvSpPr>
        <p:spPr>
          <a:xfrm>
            <a:off x="628650" y="550220"/>
            <a:ext cx="7886700" cy="820494"/>
          </a:xfrm>
          <a:solidFill>
            <a:srgbClr val="FFCC99"/>
          </a:solidFill>
          <a:ln w="50800">
            <a:solidFill>
              <a:srgbClr val="808080"/>
            </a:solidFill>
            <a:prstDash val="solid"/>
          </a:ln>
        </p:spPr>
        <p:txBody>
          <a:bodyPr/>
          <a:p>
            <a:r>
              <a:rPr b="1" i="1" lang="en-US"/>
              <a:t> </a:t>
            </a:r>
            <a:r>
              <a:rPr b="1" i="1" lang="en-US"/>
              <a:t> </a:t>
            </a:r>
            <a:r>
              <a:rPr b="1" i="1" lang="en-US"/>
              <a:t> </a:t>
            </a:r>
            <a:r>
              <a:rPr b="1" i="1" lang="en-US"/>
              <a:t> </a:t>
            </a:r>
            <a:r>
              <a:rPr b="1" i="1" lang="en-US"/>
              <a:t> </a:t>
            </a:r>
            <a:r>
              <a:rPr b="1" i="1" lang="en-US"/>
              <a:t>Risk </a:t>
            </a:r>
            <a:r>
              <a:rPr b="1" i="1" lang="en-US"/>
              <a:t>factors </a:t>
            </a:r>
            <a:r>
              <a:rPr b="1" i="1" lang="en-US"/>
              <a:t>for </a:t>
            </a:r>
            <a:r>
              <a:rPr b="1" i="1" lang="en-US"/>
              <a:t>COVID </a:t>
            </a:r>
            <a:r>
              <a:rPr b="1" i="1" lang="en-US"/>
              <a:t>-</a:t>
            </a:r>
            <a:r>
              <a:rPr b="1" i="1" lang="en-US"/>
              <a:t>19</a:t>
            </a:r>
            <a:endParaRPr b="1" i="1" lang="en-US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7994" y="1520706"/>
            <a:ext cx="8288010" cy="5281509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terms="http://purl.org/dc/terms/" xmlns:xsi="http://www.w3.org/2001/XMLSchema-instance">
  <dcterms:created xsi:type="dcterms:W3CDTF">2015-05-07T19:30:45Z</dcterms:created>
  <dcterms:modified xsi:type="dcterms:W3CDTF">2020-08-11T12:08:59Z</dcterms:modified>
</cp:coreProperties>
</file>