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1" r:id="rId4"/>
  </p:sldMasterIdLst>
  <p:notesMasterIdLst>
    <p:notesMasterId r:id="rId33"/>
  </p:notesMasterIdLst>
  <p:sldIdLst>
    <p:sldId id="287" r:id="rId5"/>
    <p:sldId id="257" r:id="rId6"/>
    <p:sldId id="274" r:id="rId7"/>
    <p:sldId id="259" r:id="rId8"/>
    <p:sldId id="258" r:id="rId9"/>
    <p:sldId id="275" r:id="rId10"/>
    <p:sldId id="276" r:id="rId11"/>
    <p:sldId id="261" r:id="rId12"/>
    <p:sldId id="263" r:id="rId13"/>
    <p:sldId id="264" r:id="rId14"/>
    <p:sldId id="266" r:id="rId15"/>
    <p:sldId id="262" r:id="rId16"/>
    <p:sldId id="277" r:id="rId17"/>
    <p:sldId id="267" r:id="rId18"/>
    <p:sldId id="268" r:id="rId19"/>
    <p:sldId id="286" r:id="rId20"/>
    <p:sldId id="278" r:id="rId21"/>
    <p:sldId id="279" r:id="rId22"/>
    <p:sldId id="269" r:id="rId23"/>
    <p:sldId id="272" r:id="rId24"/>
    <p:sldId id="280" r:id="rId25"/>
    <p:sldId id="270" r:id="rId26"/>
    <p:sldId id="281" r:id="rId27"/>
    <p:sldId id="285" r:id="rId28"/>
    <p:sldId id="283" r:id="rId29"/>
    <p:sldId id="284" r:id="rId30"/>
    <p:sldId id="282" r:id="rId31"/>
    <p:sldId id="27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88CE0-C702-4E8A-B4B1-AB6AA8E95E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38E2B0-84CD-4296-A462-84021C79D310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MUSCLES OF TONGUE</a:t>
          </a:r>
        </a:p>
      </dgm:t>
    </dgm:pt>
    <dgm:pt modelId="{3E08BD67-6203-4849-A9DB-EA1B62068BF3}" type="parTrans" cxnId="{4DE26C35-582C-45D3-8B7D-04C1BBFA5FF1}">
      <dgm:prSet/>
      <dgm:spPr/>
      <dgm:t>
        <a:bodyPr/>
        <a:lstStyle/>
        <a:p>
          <a:endParaRPr lang="en-US"/>
        </a:p>
      </dgm:t>
    </dgm:pt>
    <dgm:pt modelId="{79C0FDDD-BADD-449F-82FC-4832891FFE89}" type="sibTrans" cxnId="{4DE26C35-582C-45D3-8B7D-04C1BBFA5FF1}">
      <dgm:prSet/>
      <dgm:spPr/>
      <dgm:t>
        <a:bodyPr/>
        <a:lstStyle/>
        <a:p>
          <a:endParaRPr lang="en-US"/>
        </a:p>
      </dgm:t>
    </dgm:pt>
    <dgm:pt modelId="{624E1E1A-7BB4-4618-AE9B-E573E26B4073}">
      <dgm:prSet phldrT="[Text]"/>
      <dgm:spPr/>
      <dgm:t>
        <a:bodyPr/>
        <a:lstStyle/>
        <a:p>
          <a:r>
            <a:rPr lang="en-US" dirty="0"/>
            <a:t>EXTRINSIC MUSCLES</a:t>
          </a:r>
        </a:p>
      </dgm:t>
    </dgm:pt>
    <dgm:pt modelId="{82F8732F-E724-4FB3-B400-A29E9284B747}" type="parTrans" cxnId="{085311C8-24AA-44B2-B37A-9C25862753BC}">
      <dgm:prSet/>
      <dgm:spPr/>
      <dgm:t>
        <a:bodyPr/>
        <a:lstStyle/>
        <a:p>
          <a:endParaRPr lang="en-US"/>
        </a:p>
      </dgm:t>
    </dgm:pt>
    <dgm:pt modelId="{7D552264-4113-4A84-82B6-927852BDB961}" type="sibTrans" cxnId="{085311C8-24AA-44B2-B37A-9C25862753BC}">
      <dgm:prSet/>
      <dgm:spPr/>
      <dgm:t>
        <a:bodyPr/>
        <a:lstStyle/>
        <a:p>
          <a:endParaRPr lang="en-US"/>
        </a:p>
      </dgm:t>
    </dgm:pt>
    <dgm:pt modelId="{CE6C7127-3754-44CF-BF9D-ED9721C608CB}">
      <dgm:prSet phldrT="[Text]"/>
      <dgm:spPr/>
      <dgm:t>
        <a:bodyPr/>
        <a:lstStyle/>
        <a:p>
          <a:r>
            <a:rPr lang="en-US" dirty="0"/>
            <a:t>INTRINSIC MUSCLES</a:t>
          </a:r>
        </a:p>
      </dgm:t>
    </dgm:pt>
    <dgm:pt modelId="{1650D917-6E13-4276-9DF6-169B4D6CA1F9}" type="parTrans" cxnId="{BF96A0BF-0F01-407E-9814-F1387EBE18FD}">
      <dgm:prSet/>
      <dgm:spPr/>
      <dgm:t>
        <a:bodyPr/>
        <a:lstStyle/>
        <a:p>
          <a:endParaRPr lang="en-US"/>
        </a:p>
      </dgm:t>
    </dgm:pt>
    <dgm:pt modelId="{2086D00E-79A4-46EF-BB7F-7E44276895FF}" type="sibTrans" cxnId="{BF96A0BF-0F01-407E-9814-F1387EBE18FD}">
      <dgm:prSet/>
      <dgm:spPr/>
      <dgm:t>
        <a:bodyPr/>
        <a:lstStyle/>
        <a:p>
          <a:endParaRPr lang="en-US"/>
        </a:p>
      </dgm:t>
    </dgm:pt>
    <dgm:pt modelId="{2BD647AB-61E7-4B59-99B3-F3B38C46A130}" type="pres">
      <dgm:prSet presAssocID="{41188CE0-C702-4E8A-B4B1-AB6AA8E95E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3A3F5E-1103-4CD1-8FA2-8E1F5D9F0B15}" type="pres">
      <dgm:prSet presAssocID="{A738E2B0-84CD-4296-A462-84021C79D310}" presName="hierRoot1" presStyleCnt="0"/>
      <dgm:spPr/>
    </dgm:pt>
    <dgm:pt modelId="{408C62B9-5E2B-470E-8AC1-051D84E8E887}" type="pres">
      <dgm:prSet presAssocID="{A738E2B0-84CD-4296-A462-84021C79D310}" presName="composite" presStyleCnt="0"/>
      <dgm:spPr/>
    </dgm:pt>
    <dgm:pt modelId="{56C90F77-387F-4F19-B92C-E18DAB648C59}" type="pres">
      <dgm:prSet presAssocID="{A738E2B0-84CD-4296-A462-84021C79D310}" presName="background" presStyleLbl="node0" presStyleIdx="0" presStyleCnt="1"/>
      <dgm:spPr/>
    </dgm:pt>
    <dgm:pt modelId="{C26C1402-945A-4F86-A77D-8FD1E66FCC83}" type="pres">
      <dgm:prSet presAssocID="{A738E2B0-84CD-4296-A462-84021C79D310}" presName="text" presStyleLbl="fgAcc0" presStyleIdx="0" presStyleCnt="1" custLinFactY="-12118" custLinFactNeighborX="-17059" custLinFactNeighborY="-100000">
        <dgm:presLayoutVars>
          <dgm:chPref val="3"/>
        </dgm:presLayoutVars>
      </dgm:prSet>
      <dgm:spPr/>
    </dgm:pt>
    <dgm:pt modelId="{F5D7E9C1-2E11-4015-9616-145EEADCF4D7}" type="pres">
      <dgm:prSet presAssocID="{A738E2B0-84CD-4296-A462-84021C79D310}" presName="hierChild2" presStyleCnt="0"/>
      <dgm:spPr/>
    </dgm:pt>
    <dgm:pt modelId="{EC7C697A-99B2-4275-97AB-642E3F40BC22}" type="pres">
      <dgm:prSet presAssocID="{82F8732F-E724-4FB3-B400-A29E9284B747}" presName="Name10" presStyleLbl="parChTrans1D2" presStyleIdx="0" presStyleCnt="2"/>
      <dgm:spPr/>
    </dgm:pt>
    <dgm:pt modelId="{29C73602-9B68-41CB-9656-B16D8186E64D}" type="pres">
      <dgm:prSet presAssocID="{624E1E1A-7BB4-4618-AE9B-E573E26B4073}" presName="hierRoot2" presStyleCnt="0"/>
      <dgm:spPr/>
    </dgm:pt>
    <dgm:pt modelId="{9BF12503-DD4E-4D31-8C2F-7B670E37D747}" type="pres">
      <dgm:prSet presAssocID="{624E1E1A-7BB4-4618-AE9B-E573E26B4073}" presName="composite2" presStyleCnt="0"/>
      <dgm:spPr/>
    </dgm:pt>
    <dgm:pt modelId="{E676A2EB-0C85-4BF3-B557-3F717F2C35F7}" type="pres">
      <dgm:prSet presAssocID="{624E1E1A-7BB4-4618-AE9B-E573E26B4073}" presName="background2" presStyleLbl="node2" presStyleIdx="0" presStyleCnt="2"/>
      <dgm:spPr/>
    </dgm:pt>
    <dgm:pt modelId="{CD12EC2B-80B7-4A7C-9D54-5D248C5AB76C}" type="pres">
      <dgm:prSet presAssocID="{624E1E1A-7BB4-4618-AE9B-E573E26B4073}" presName="text2" presStyleLbl="fgAcc2" presStyleIdx="0" presStyleCnt="2">
        <dgm:presLayoutVars>
          <dgm:chPref val="3"/>
        </dgm:presLayoutVars>
      </dgm:prSet>
      <dgm:spPr/>
    </dgm:pt>
    <dgm:pt modelId="{C7A22F07-58CE-4C47-8A27-C840D31357BF}" type="pres">
      <dgm:prSet presAssocID="{624E1E1A-7BB4-4618-AE9B-E573E26B4073}" presName="hierChild3" presStyleCnt="0"/>
      <dgm:spPr/>
    </dgm:pt>
    <dgm:pt modelId="{9D3F3C49-5896-4475-A362-DB0FC8AE82B1}" type="pres">
      <dgm:prSet presAssocID="{1650D917-6E13-4276-9DF6-169B4D6CA1F9}" presName="Name10" presStyleLbl="parChTrans1D2" presStyleIdx="1" presStyleCnt="2"/>
      <dgm:spPr/>
    </dgm:pt>
    <dgm:pt modelId="{087929C4-F414-45D4-8F68-5E875B4C466B}" type="pres">
      <dgm:prSet presAssocID="{CE6C7127-3754-44CF-BF9D-ED9721C608CB}" presName="hierRoot2" presStyleCnt="0"/>
      <dgm:spPr/>
    </dgm:pt>
    <dgm:pt modelId="{F5A55289-BBF5-41BF-A112-6BAF066573A8}" type="pres">
      <dgm:prSet presAssocID="{CE6C7127-3754-44CF-BF9D-ED9721C608CB}" presName="composite2" presStyleCnt="0"/>
      <dgm:spPr/>
    </dgm:pt>
    <dgm:pt modelId="{C9E19D4C-E6BE-4DF9-9699-8DB449EEEEE8}" type="pres">
      <dgm:prSet presAssocID="{CE6C7127-3754-44CF-BF9D-ED9721C608CB}" presName="background2" presStyleLbl="node2" presStyleIdx="1" presStyleCnt="2"/>
      <dgm:spPr/>
    </dgm:pt>
    <dgm:pt modelId="{0F9D781A-6CE1-4DA8-A6F3-4388F7648704}" type="pres">
      <dgm:prSet presAssocID="{CE6C7127-3754-44CF-BF9D-ED9721C608CB}" presName="text2" presStyleLbl="fgAcc2" presStyleIdx="1" presStyleCnt="2" custLinFactNeighborX="6948" custLinFactNeighborY="14946">
        <dgm:presLayoutVars>
          <dgm:chPref val="3"/>
        </dgm:presLayoutVars>
      </dgm:prSet>
      <dgm:spPr/>
    </dgm:pt>
    <dgm:pt modelId="{1CC495BF-8BE4-4A10-84C4-A4AC49B7352C}" type="pres">
      <dgm:prSet presAssocID="{CE6C7127-3754-44CF-BF9D-ED9721C608CB}" presName="hierChild3" presStyleCnt="0"/>
      <dgm:spPr/>
    </dgm:pt>
  </dgm:ptLst>
  <dgm:cxnLst>
    <dgm:cxn modelId="{5990B100-D2CB-4BAB-82A9-6F7749B516BA}" type="presOf" srcId="{624E1E1A-7BB4-4618-AE9B-E573E26B4073}" destId="{CD12EC2B-80B7-4A7C-9D54-5D248C5AB76C}" srcOrd="0" destOrd="0" presId="urn:microsoft.com/office/officeart/2005/8/layout/hierarchy1"/>
    <dgm:cxn modelId="{191F7D06-F187-4A4B-9369-8276D7BDA8CB}" type="presOf" srcId="{1650D917-6E13-4276-9DF6-169B4D6CA1F9}" destId="{9D3F3C49-5896-4475-A362-DB0FC8AE82B1}" srcOrd="0" destOrd="0" presId="urn:microsoft.com/office/officeart/2005/8/layout/hierarchy1"/>
    <dgm:cxn modelId="{E203360D-733A-4726-BC32-B180BB5275D7}" type="presOf" srcId="{CE6C7127-3754-44CF-BF9D-ED9721C608CB}" destId="{0F9D781A-6CE1-4DA8-A6F3-4388F7648704}" srcOrd="0" destOrd="0" presId="urn:microsoft.com/office/officeart/2005/8/layout/hierarchy1"/>
    <dgm:cxn modelId="{B5D5DA0D-0E7D-4491-89AE-B0D764426C24}" type="presOf" srcId="{82F8732F-E724-4FB3-B400-A29E9284B747}" destId="{EC7C697A-99B2-4275-97AB-642E3F40BC22}" srcOrd="0" destOrd="0" presId="urn:microsoft.com/office/officeart/2005/8/layout/hierarchy1"/>
    <dgm:cxn modelId="{4DE26C35-582C-45D3-8B7D-04C1BBFA5FF1}" srcId="{41188CE0-C702-4E8A-B4B1-AB6AA8E95E11}" destId="{A738E2B0-84CD-4296-A462-84021C79D310}" srcOrd="0" destOrd="0" parTransId="{3E08BD67-6203-4849-A9DB-EA1B62068BF3}" sibTransId="{79C0FDDD-BADD-449F-82FC-4832891FFE89}"/>
    <dgm:cxn modelId="{BF96A0BF-0F01-407E-9814-F1387EBE18FD}" srcId="{A738E2B0-84CD-4296-A462-84021C79D310}" destId="{CE6C7127-3754-44CF-BF9D-ED9721C608CB}" srcOrd="1" destOrd="0" parTransId="{1650D917-6E13-4276-9DF6-169B4D6CA1F9}" sibTransId="{2086D00E-79A4-46EF-BB7F-7E44276895FF}"/>
    <dgm:cxn modelId="{0534D5C1-0923-4689-AFD4-E23DCACA526B}" type="presOf" srcId="{A738E2B0-84CD-4296-A462-84021C79D310}" destId="{C26C1402-945A-4F86-A77D-8FD1E66FCC83}" srcOrd="0" destOrd="0" presId="urn:microsoft.com/office/officeart/2005/8/layout/hierarchy1"/>
    <dgm:cxn modelId="{085311C8-24AA-44B2-B37A-9C25862753BC}" srcId="{A738E2B0-84CD-4296-A462-84021C79D310}" destId="{624E1E1A-7BB4-4618-AE9B-E573E26B4073}" srcOrd="0" destOrd="0" parTransId="{82F8732F-E724-4FB3-B400-A29E9284B747}" sibTransId="{7D552264-4113-4A84-82B6-927852BDB961}"/>
    <dgm:cxn modelId="{217854F8-D1F1-4DBE-A0C6-84F015EB582E}" type="presOf" srcId="{41188CE0-C702-4E8A-B4B1-AB6AA8E95E11}" destId="{2BD647AB-61E7-4B59-99B3-F3B38C46A130}" srcOrd="0" destOrd="0" presId="urn:microsoft.com/office/officeart/2005/8/layout/hierarchy1"/>
    <dgm:cxn modelId="{FE1ACD9A-75BA-4C3D-B2F2-0DE4840D102C}" type="presParOf" srcId="{2BD647AB-61E7-4B59-99B3-F3B38C46A130}" destId="{D73A3F5E-1103-4CD1-8FA2-8E1F5D9F0B15}" srcOrd="0" destOrd="0" presId="urn:microsoft.com/office/officeart/2005/8/layout/hierarchy1"/>
    <dgm:cxn modelId="{D996852D-FC8E-4D1D-AC26-00C4067BA968}" type="presParOf" srcId="{D73A3F5E-1103-4CD1-8FA2-8E1F5D9F0B15}" destId="{408C62B9-5E2B-470E-8AC1-051D84E8E887}" srcOrd="0" destOrd="0" presId="urn:microsoft.com/office/officeart/2005/8/layout/hierarchy1"/>
    <dgm:cxn modelId="{7A93E46E-CCD9-40E3-A9C4-971B082B5577}" type="presParOf" srcId="{408C62B9-5E2B-470E-8AC1-051D84E8E887}" destId="{56C90F77-387F-4F19-B92C-E18DAB648C59}" srcOrd="0" destOrd="0" presId="urn:microsoft.com/office/officeart/2005/8/layout/hierarchy1"/>
    <dgm:cxn modelId="{FA28EEAD-7E8A-48B2-91B5-F00F37B1C3CC}" type="presParOf" srcId="{408C62B9-5E2B-470E-8AC1-051D84E8E887}" destId="{C26C1402-945A-4F86-A77D-8FD1E66FCC83}" srcOrd="1" destOrd="0" presId="urn:microsoft.com/office/officeart/2005/8/layout/hierarchy1"/>
    <dgm:cxn modelId="{27108F76-8653-4161-A112-A5BDA4D7EB6B}" type="presParOf" srcId="{D73A3F5E-1103-4CD1-8FA2-8E1F5D9F0B15}" destId="{F5D7E9C1-2E11-4015-9616-145EEADCF4D7}" srcOrd="1" destOrd="0" presId="urn:microsoft.com/office/officeart/2005/8/layout/hierarchy1"/>
    <dgm:cxn modelId="{9241C9A9-37B7-457D-9721-DE87D37DC500}" type="presParOf" srcId="{F5D7E9C1-2E11-4015-9616-145EEADCF4D7}" destId="{EC7C697A-99B2-4275-97AB-642E3F40BC22}" srcOrd="0" destOrd="0" presId="urn:microsoft.com/office/officeart/2005/8/layout/hierarchy1"/>
    <dgm:cxn modelId="{79202F64-9D6B-4313-8B0D-A25D4FA77088}" type="presParOf" srcId="{F5D7E9C1-2E11-4015-9616-145EEADCF4D7}" destId="{29C73602-9B68-41CB-9656-B16D8186E64D}" srcOrd="1" destOrd="0" presId="urn:microsoft.com/office/officeart/2005/8/layout/hierarchy1"/>
    <dgm:cxn modelId="{906E9FF7-079B-4BC2-9A29-43942BA19703}" type="presParOf" srcId="{29C73602-9B68-41CB-9656-B16D8186E64D}" destId="{9BF12503-DD4E-4D31-8C2F-7B670E37D747}" srcOrd="0" destOrd="0" presId="urn:microsoft.com/office/officeart/2005/8/layout/hierarchy1"/>
    <dgm:cxn modelId="{DE701542-E663-48D7-81FF-0A19B8D4F822}" type="presParOf" srcId="{9BF12503-DD4E-4D31-8C2F-7B670E37D747}" destId="{E676A2EB-0C85-4BF3-B557-3F717F2C35F7}" srcOrd="0" destOrd="0" presId="urn:microsoft.com/office/officeart/2005/8/layout/hierarchy1"/>
    <dgm:cxn modelId="{7F553326-4717-412F-8D36-13307BA6674C}" type="presParOf" srcId="{9BF12503-DD4E-4D31-8C2F-7B670E37D747}" destId="{CD12EC2B-80B7-4A7C-9D54-5D248C5AB76C}" srcOrd="1" destOrd="0" presId="urn:microsoft.com/office/officeart/2005/8/layout/hierarchy1"/>
    <dgm:cxn modelId="{79BF0403-7550-4FD2-93F3-0CCBEAB597E1}" type="presParOf" srcId="{29C73602-9B68-41CB-9656-B16D8186E64D}" destId="{C7A22F07-58CE-4C47-8A27-C840D31357BF}" srcOrd="1" destOrd="0" presId="urn:microsoft.com/office/officeart/2005/8/layout/hierarchy1"/>
    <dgm:cxn modelId="{E8523F40-95C8-48CA-ABBA-5513529E95BD}" type="presParOf" srcId="{F5D7E9C1-2E11-4015-9616-145EEADCF4D7}" destId="{9D3F3C49-5896-4475-A362-DB0FC8AE82B1}" srcOrd="2" destOrd="0" presId="urn:microsoft.com/office/officeart/2005/8/layout/hierarchy1"/>
    <dgm:cxn modelId="{CFB14245-ED87-4BA2-A529-2853FAE327C9}" type="presParOf" srcId="{F5D7E9C1-2E11-4015-9616-145EEADCF4D7}" destId="{087929C4-F414-45D4-8F68-5E875B4C466B}" srcOrd="3" destOrd="0" presId="urn:microsoft.com/office/officeart/2005/8/layout/hierarchy1"/>
    <dgm:cxn modelId="{B26D8EC4-A725-43FD-9A5A-93716640309E}" type="presParOf" srcId="{087929C4-F414-45D4-8F68-5E875B4C466B}" destId="{F5A55289-BBF5-41BF-A112-6BAF066573A8}" srcOrd="0" destOrd="0" presId="urn:microsoft.com/office/officeart/2005/8/layout/hierarchy1"/>
    <dgm:cxn modelId="{711BD9DB-AB53-4012-84E9-67B5AC464552}" type="presParOf" srcId="{F5A55289-BBF5-41BF-A112-6BAF066573A8}" destId="{C9E19D4C-E6BE-4DF9-9699-8DB449EEEEE8}" srcOrd="0" destOrd="0" presId="urn:microsoft.com/office/officeart/2005/8/layout/hierarchy1"/>
    <dgm:cxn modelId="{4682AB1E-D586-45AF-9EE4-15F0EE255D91}" type="presParOf" srcId="{F5A55289-BBF5-41BF-A112-6BAF066573A8}" destId="{0F9D781A-6CE1-4DA8-A6F3-4388F7648704}" srcOrd="1" destOrd="0" presId="urn:microsoft.com/office/officeart/2005/8/layout/hierarchy1"/>
    <dgm:cxn modelId="{7219E4F9-B817-4298-B4D0-33A86034B06C}" type="presParOf" srcId="{087929C4-F414-45D4-8F68-5E875B4C466B}" destId="{1CC495BF-8BE4-4A10-84C4-A4AC49B7352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F3C49-5896-4475-A362-DB0FC8AE82B1}">
      <dsp:nvSpPr>
        <dsp:cNvPr id="0" name=""/>
        <dsp:cNvSpPr/>
      </dsp:nvSpPr>
      <dsp:spPr>
        <a:xfrm>
          <a:off x="2871598" y="858977"/>
          <a:ext cx="1380966" cy="6471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863"/>
              </a:lnTo>
              <a:lnTo>
                <a:pt x="1380966" y="496863"/>
              </a:lnTo>
              <a:lnTo>
                <a:pt x="1380966" y="6471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C697A-99B2-4275-97AB-642E3F40BC22}">
      <dsp:nvSpPr>
        <dsp:cNvPr id="0" name=""/>
        <dsp:cNvSpPr/>
      </dsp:nvSpPr>
      <dsp:spPr>
        <a:xfrm>
          <a:off x="2156891" y="858977"/>
          <a:ext cx="714707" cy="645134"/>
        </a:xfrm>
        <a:custGeom>
          <a:avLst/>
          <a:gdLst/>
          <a:ahLst/>
          <a:cxnLst/>
          <a:rect l="0" t="0" r="0" b="0"/>
          <a:pathLst>
            <a:path>
              <a:moveTo>
                <a:pt x="714707" y="0"/>
              </a:moveTo>
              <a:lnTo>
                <a:pt x="714707" y="494835"/>
              </a:lnTo>
              <a:lnTo>
                <a:pt x="0" y="494835"/>
              </a:lnTo>
              <a:lnTo>
                <a:pt x="0" y="645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90F77-387F-4F19-B92C-E18DAB648C59}">
      <dsp:nvSpPr>
        <dsp:cNvPr id="0" name=""/>
        <dsp:cNvSpPr/>
      </dsp:nvSpPr>
      <dsp:spPr>
        <a:xfrm>
          <a:off x="2060392" y="-171254"/>
          <a:ext cx="1622412" cy="1030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C1402-945A-4F86-A77D-8FD1E66FCC83}">
      <dsp:nvSpPr>
        <dsp:cNvPr id="0" name=""/>
        <dsp:cNvSpPr/>
      </dsp:nvSpPr>
      <dsp:spPr>
        <a:xfrm>
          <a:off x="2240660" y="0"/>
          <a:ext cx="1622412" cy="1030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6">
                  <a:lumMod val="75000"/>
                </a:schemeClr>
              </a:solidFill>
            </a:rPr>
            <a:t>MUSCLES OF TONGUE</a:t>
          </a:r>
        </a:p>
      </dsp:txBody>
      <dsp:txXfrm>
        <a:off x="2270834" y="30174"/>
        <a:ext cx="1562064" cy="969883"/>
      </dsp:txXfrm>
    </dsp:sp>
    <dsp:sp modelId="{E676A2EB-0C85-4BF3-B557-3F717F2C35F7}">
      <dsp:nvSpPr>
        <dsp:cNvPr id="0" name=""/>
        <dsp:cNvSpPr/>
      </dsp:nvSpPr>
      <dsp:spPr>
        <a:xfrm>
          <a:off x="1345685" y="1504111"/>
          <a:ext cx="1622412" cy="1030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2EC2B-80B7-4A7C-9D54-5D248C5AB76C}">
      <dsp:nvSpPr>
        <dsp:cNvPr id="0" name=""/>
        <dsp:cNvSpPr/>
      </dsp:nvSpPr>
      <dsp:spPr>
        <a:xfrm>
          <a:off x="1525953" y="1675366"/>
          <a:ext cx="1622412" cy="1030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EXTRINSIC MUSCLES</a:t>
          </a:r>
        </a:p>
      </dsp:txBody>
      <dsp:txXfrm>
        <a:off x="1556127" y="1705540"/>
        <a:ext cx="1562064" cy="969883"/>
      </dsp:txXfrm>
    </dsp:sp>
    <dsp:sp modelId="{C9E19D4C-E6BE-4DF9-9699-8DB449EEEEE8}">
      <dsp:nvSpPr>
        <dsp:cNvPr id="0" name=""/>
        <dsp:cNvSpPr/>
      </dsp:nvSpPr>
      <dsp:spPr>
        <a:xfrm>
          <a:off x="3441359" y="1506139"/>
          <a:ext cx="1622412" cy="1030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D781A-6CE1-4DA8-A6F3-4388F7648704}">
      <dsp:nvSpPr>
        <dsp:cNvPr id="0" name=""/>
        <dsp:cNvSpPr/>
      </dsp:nvSpPr>
      <dsp:spPr>
        <a:xfrm>
          <a:off x="3621627" y="1677394"/>
          <a:ext cx="1622412" cy="1030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INTRINSIC MUSCLES</a:t>
          </a:r>
        </a:p>
      </dsp:txBody>
      <dsp:txXfrm>
        <a:off x="3651801" y="1707568"/>
        <a:ext cx="1562064" cy="969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F1064-EB4E-4EE2-ACC5-6B169BBAC2C3}" type="datetimeFigureOut">
              <a:rPr lang="en-US" smtClean="0"/>
              <a:t>8/12/20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9E778-34B1-4351-BA52-6EFB2DD32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altLang="en-US"/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732616-C0C9-491D-A4CA-F65828E13931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6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D2E07-9245-43CD-AB98-BFB8EA70CDE2}" type="datetime1">
              <a:rPr lang="en-US" altLang="en-US">
                <a:solidFill>
                  <a:prstClr val="black"/>
                </a:solidFill>
              </a:rPr>
              <a:pPr/>
              <a:t>8/12/20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36751-8DFF-4691-88E5-7088F149274E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08135-F3F2-4724-A716-8A62563B0236}" type="datetime1">
              <a:rPr lang="en-US" altLang="en-US">
                <a:solidFill>
                  <a:prstClr val="black"/>
                </a:solidFill>
              </a:rPr>
              <a:pPr/>
              <a:t>8/12/20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8CACB-3C2E-4507-B63A-336BF7D87FD8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7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E8D62-A68F-4DC3-B2DC-51D2544B4FCA}" type="datetime1">
              <a:rPr lang="en-US" altLang="en-US">
                <a:solidFill>
                  <a:prstClr val="black"/>
                </a:solidFill>
              </a:rPr>
              <a:pPr/>
              <a:t>8/12/20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64B9D-9E28-4DFD-8A5B-54D9202D8EE5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1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2CE17-F56F-45E2-B8C8-9FD55DA14263}" type="datetime1">
              <a:rPr lang="en-US" altLang="en-US">
                <a:solidFill>
                  <a:srgbClr val="000000"/>
                </a:solidFill>
              </a:rPr>
              <a:pPr/>
              <a:t>8/12/20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009BB-A811-45BA-A70C-C2CA9767776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CC4DB-D78B-461D-BC22-8B711ED9CC16}" type="datetime1">
              <a:rPr lang="en-US" altLang="en-US">
                <a:solidFill>
                  <a:srgbClr val="000000"/>
                </a:solidFill>
              </a:rPr>
              <a:pPr/>
              <a:t>8/12/20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B9B53-CBFA-447F-8821-FF778452774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3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9BBEC-BDD9-45F4-8E33-E1038BCA1348}" type="datetime1">
              <a:rPr lang="en-US" altLang="en-US">
                <a:solidFill>
                  <a:srgbClr val="000000"/>
                </a:solidFill>
              </a:rPr>
              <a:pPr/>
              <a:t>8/12/20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78C68-24F2-4446-856E-A4E17DB382D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17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30FE1-9D15-432B-B406-6C9C60A976AD}" type="datetime1">
              <a:rPr lang="en-US" altLang="en-US">
                <a:solidFill>
                  <a:srgbClr val="000000"/>
                </a:solidFill>
              </a:rPr>
              <a:pPr/>
              <a:t>8/12/20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24D59-295F-4BC7-865D-C9DD8FBF125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28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8FDB1-C2F8-444A-8E5C-FD09B40EABC4}" type="datetime1">
              <a:rPr lang="en-US" altLang="en-US">
                <a:solidFill>
                  <a:srgbClr val="000000"/>
                </a:solidFill>
              </a:rPr>
              <a:pPr/>
              <a:t>8/12/20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CFE274-9C22-445F-B66B-14BE1A6C3FF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3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70C68-11A0-406E-878D-E322EC156165}" type="datetime1">
              <a:rPr lang="en-US" altLang="en-US">
                <a:solidFill>
                  <a:srgbClr val="000000"/>
                </a:solidFill>
              </a:rPr>
              <a:pPr/>
              <a:t>8/12/20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673D0-078A-480D-9D5D-EF601FBC437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06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20CFDA-8989-41D1-9154-933B82AF91F5}" type="datetime1">
              <a:rPr lang="en-US" altLang="en-US">
                <a:solidFill>
                  <a:srgbClr val="000000"/>
                </a:solidFill>
              </a:rPr>
              <a:pPr/>
              <a:t>8/12/20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9933B-DC79-45D0-B8B7-303FD5E21EE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97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211C0-0620-4BFD-868A-84DDDC017FBF}" type="datetime1">
              <a:rPr lang="en-US" altLang="en-US">
                <a:solidFill>
                  <a:srgbClr val="000000"/>
                </a:solidFill>
              </a:rPr>
              <a:pPr/>
              <a:t>8/12/20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F4C8A-A0BC-44F0-8D84-B7C61566B23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4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51A21-81D2-4610-9173-F14AF54E9863}" type="datetime1">
              <a:rPr lang="en-US" altLang="en-US">
                <a:solidFill>
                  <a:prstClr val="black"/>
                </a:solidFill>
              </a:rPr>
              <a:pPr/>
              <a:t>8/12/20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90D82-6B12-4C20-95B7-96E641139000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07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984C1-C8F2-4CEB-9F36-E2DF0B8ED006}" type="datetime1">
              <a:rPr lang="en-US" altLang="en-US">
                <a:solidFill>
                  <a:srgbClr val="000000"/>
                </a:solidFill>
              </a:rPr>
              <a:pPr/>
              <a:t>8/12/20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F7CA5-693C-404D-A54C-8408294707C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75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FD460-3316-41BD-BF19-76B6B159D04D}" type="datetime1">
              <a:rPr lang="en-US" altLang="en-US">
                <a:solidFill>
                  <a:srgbClr val="000000"/>
                </a:solidFill>
              </a:rPr>
              <a:pPr/>
              <a:t>8/12/20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91F2A-7C34-493E-BD06-3825A35F370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10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27362-8FBC-4F34-B560-E24AABEC1C8F}" type="datetime1">
              <a:rPr lang="en-US" altLang="en-US">
                <a:solidFill>
                  <a:srgbClr val="000000"/>
                </a:solidFill>
              </a:rPr>
              <a:pPr/>
              <a:t>8/12/20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0AA9F-DAB3-4FA0-9657-902ACBB4B4B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44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50186"/>
            <a:ext cx="10363200" cy="10105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672697"/>
            <a:ext cx="8534400" cy="8922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79927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661"/>
            <a:ext cx="109728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2225"/>
            <a:ext cx="10972800" cy="480512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45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07701" y="471257"/>
            <a:ext cx="8174699" cy="11430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07701" y="1796821"/>
            <a:ext cx="8174699" cy="480512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979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66661"/>
            <a:ext cx="109728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A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792225"/>
            <a:ext cx="10972800" cy="480512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741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79798E46-6464-47D6-9375-7B20B163CE6C}" type="datetime1">
              <a:rPr lang="en-US" altLang="en-US"/>
              <a:pPr/>
              <a:t>8/12/20</a:t>
            </a:fld>
            <a:endParaRPr lang="en-US" altLang="zh-CN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35D7F-8857-4F0A-8A91-C6C2ABA127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2564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09BB1B20-40D9-448E-8964-DEC71FA9C283}" type="datetime1">
              <a:rPr lang="en-US" altLang="en-US"/>
              <a:pPr/>
              <a:t>8/12/20</a:t>
            </a:fld>
            <a:endParaRPr lang="en-US" altLang="zh-CN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DB14A-9B20-4D38-B70F-074A19B6EF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5782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1448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4530" y="3214686"/>
            <a:ext cx="7862941" cy="150019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871FE2-A6BB-461A-A57B-807ACCFFC931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8/12/20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3B085E-A689-4897-ADAF-BDB412720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703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407BF-BCEC-417F-9EC7-631515F6A531}" type="datetime1">
              <a:rPr lang="en-US" altLang="en-US">
                <a:solidFill>
                  <a:prstClr val="black"/>
                </a:solidFill>
              </a:rPr>
              <a:pPr/>
              <a:t>8/12/20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1F55D-8FA2-49A8-B9DE-A4B463322929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64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50000"/>
              <a:buFont typeface="Wingdings"/>
              <a:buChar char=""/>
              <a:defRPr/>
            </a:lvl1pPr>
            <a:lvl2pPr>
              <a:buSzPct val="50000"/>
              <a:buFont typeface="Wingdings 2"/>
              <a:buChar char=""/>
              <a:defRPr/>
            </a:lvl2pPr>
            <a:lvl3pPr>
              <a:buSzPct val="50000"/>
              <a:buFont typeface="Wingdings"/>
              <a:buChar char="Y"/>
              <a:defRPr/>
            </a:lvl3pPr>
            <a:lvl4pPr>
              <a:buSzPct val="50000"/>
              <a:buFont typeface="Wingdings 2"/>
              <a:buChar char="³"/>
              <a:defRPr/>
            </a:lvl4pPr>
            <a:lvl5pPr>
              <a:buSzPct val="50000"/>
              <a:buFont typeface="Wingdings 2"/>
              <a:buChar char="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FEC00C-F1AA-44C7-A640-1AECBE8AAF5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8/12/20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9BB56-5AF8-4F3B-BCD7-EA579244B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45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43184"/>
            <a:ext cx="8610624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009384"/>
            <a:ext cx="6038856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B73CE3-C28E-4200-B1C8-37884E73BC3B}" type="datetime1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8/12/20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3813A-C84F-4A97-9DAE-5F9A9B9F1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514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CCEDD9-A942-48BC-AD9F-0E039DCFFB29}" type="datetime1">
              <a:rPr lang="en-US" altLang="en-US"/>
              <a:pPr/>
              <a:t>8/12/20</a:t>
            </a:fld>
            <a:endParaRPr lang="fr-F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2089B-8625-4E02-A533-843E601534D2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10682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0"/>
            </a:lvl3pPr>
            <a:lvl4pPr marL="1371600" indent="0">
              <a:buNone/>
              <a:defRPr sz="1600" b="0"/>
            </a:lvl4pPr>
            <a:lvl5pPr marL="1828800" indent="0">
              <a:buNone/>
              <a:defRPr sz="1600" b="0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>
                <a:effectLst/>
              </a:defRPr>
            </a:lvl1pPr>
            <a:lvl2pPr marL="457200" indent="0">
              <a:buNone/>
              <a:defRPr sz="2000" b="0">
                <a:effectLst/>
              </a:defRPr>
            </a:lvl2pPr>
            <a:lvl3pPr marL="914400" indent="0">
              <a:buNone/>
              <a:defRPr sz="1800" b="0">
                <a:effectLst/>
              </a:defRPr>
            </a:lvl3pPr>
            <a:lvl4pPr marL="1371600" indent="0">
              <a:buNone/>
              <a:defRPr sz="1600" b="0">
                <a:effectLst/>
              </a:defRPr>
            </a:lvl4pPr>
            <a:lvl5pPr marL="1828800" indent="0">
              <a:buNone/>
              <a:defRPr sz="1600" b="0">
                <a:effectLst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EF01C0-FF8E-4711-A658-ADF126A6BBBD}" type="datetime1">
              <a:rPr lang="en-US" altLang="en-US"/>
              <a:pPr/>
              <a:t>8/12/20</a:t>
            </a:fld>
            <a:endParaRPr lang="fr-FR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9E74C-3D56-4FAD-A225-4F7D0ED42A13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823153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AE5AB-9514-4368-B8A9-887F734446AF}" type="datetime1">
              <a:rPr lang="en-US" altLang="en-US"/>
              <a:pPr/>
              <a:t>8/12/20</a:t>
            </a:fld>
            <a:endParaRPr lang="fr-F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C83FE-B8FC-4CA9-9382-68730FA87D27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31418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C41B6-8DE3-4AC8-8D17-2A3A11E48C7C}" type="datetime1">
              <a:rPr lang="en-US" altLang="en-US"/>
              <a:pPr/>
              <a:t>8/12/20</a:t>
            </a:fld>
            <a:endParaRPr lang="fr-FR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29F66-D583-486C-AA66-0D2CB0A09D5A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10906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571480"/>
            <a:ext cx="4011084" cy="1071570"/>
          </a:xfrm>
        </p:spPr>
        <p:txBody>
          <a:bodyPr anchor="t"/>
          <a:lstStyle>
            <a:lvl1pPr algn="l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71481"/>
            <a:ext cx="6815667" cy="55546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643051"/>
            <a:ext cx="4011084" cy="448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059AE2-22CD-41D0-BC2F-A02153C4923E}" type="datetime1">
              <a:rPr lang="en-US" altLang="en-US"/>
              <a:pPr/>
              <a:t>8/12/20</a:t>
            </a:fld>
            <a:endParaRPr lang="fr-F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6341B-9B4C-41C0-B462-9DEA6F725622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22355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13" y="687306"/>
            <a:ext cx="1134515" cy="4670520"/>
          </a:xfrm>
        </p:spPr>
        <p:txBody>
          <a:bodyPr vert="eaVert"/>
          <a:lstStyle>
            <a:lvl1pPr algn="ctr">
              <a:defRPr sz="2000" b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00221" y="684214"/>
            <a:ext cx="9239315" cy="4673613"/>
          </a:xfrm>
          <a:prstGeom prst="roundRect">
            <a:avLst>
              <a:gd name="adj" fmla="val 5966"/>
            </a:avLst>
          </a:prstGeom>
          <a:solidFill>
            <a:schemeClr val="bg2">
              <a:tint val="60000"/>
              <a:alpha val="50000"/>
            </a:schemeClr>
          </a:solidFill>
          <a:effectLst>
            <a:outerShdw blurRad="127000" dist="101600" dir="2700000" algn="tl" rotWithShape="0">
              <a:srgbClr val="000000">
                <a:alpha val="43137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0222" y="5481658"/>
            <a:ext cx="9232049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81808-FE13-443F-B694-9DCACFF5FF49}" type="datetime1">
              <a:rPr lang="en-US" altLang="en-US"/>
              <a:pPr/>
              <a:t>8/12/20</a:t>
            </a:fld>
            <a:endParaRPr lang="fr-F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074C3-50AF-407A-B7D3-94F1A51AD695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62593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3EDDDE-C586-4B9F-A16B-BAC2A8BC218E}" type="datetime1">
              <a:rPr lang="en-US" altLang="en-US"/>
              <a:pPr/>
              <a:t>8/12/20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A76F9-F892-425F-94D5-B5DFFEA3679D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05770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24" y="642918"/>
            <a:ext cx="2057376" cy="54832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42918"/>
            <a:ext cx="8820173" cy="54832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72652A-E7E2-4C3E-B868-8BFC38A89CDD}" type="datetime1">
              <a:rPr lang="en-US" altLang="en-US"/>
              <a:pPr/>
              <a:t>8/12/20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D04EA-180D-4E89-8CAE-7B1510B5DCDA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4749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51695-6CF8-40C1-8856-D15C9F6E0556}" type="datetime1">
              <a:rPr lang="en-US" altLang="en-US">
                <a:solidFill>
                  <a:prstClr val="black"/>
                </a:solidFill>
              </a:rPr>
              <a:pPr/>
              <a:t>8/12/20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919B5-5365-456C-9F26-380A06F6D8CC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50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ADB43079-72CF-47B9-A6F4-1D722D19681B}" type="datetime1">
              <a:rPr lang="en-US" altLang="en-US"/>
              <a:pPr/>
              <a:t>8/12/20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34752" y="0"/>
            <a:ext cx="857249" cy="571500"/>
          </a:xfrm>
        </p:spPr>
        <p:txBody>
          <a:bodyPr/>
          <a:lstStyle>
            <a:lvl1pPr>
              <a:defRPr/>
            </a:lvl1pPr>
          </a:lstStyle>
          <a:p>
            <a:fld id="{1CA7F9BD-4078-40B9-9BE4-3E2FFA2EA321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93435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91A9A5-8226-4849-A978-AFC3F0EE2EB8}" type="datetime1">
              <a:rPr lang="en-US" altLang="en-US">
                <a:solidFill>
                  <a:prstClr val="black"/>
                </a:solidFill>
              </a:rPr>
              <a:pPr/>
              <a:t>8/12/20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1FC5A-EAC1-49F2-9450-66A584FC4E69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1A971-7CC6-46C7-843B-DDC1456A1B70}" type="datetime1">
              <a:rPr lang="en-US" altLang="en-US">
                <a:solidFill>
                  <a:prstClr val="black"/>
                </a:solidFill>
              </a:rPr>
              <a:pPr/>
              <a:t>8/12/20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B1AE0-B190-43A2-B777-7CCD12B2D216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3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BDD01-AFF3-4615-8A91-666245188C1D}" type="datetime1">
              <a:rPr lang="en-US" altLang="en-US">
                <a:solidFill>
                  <a:prstClr val="black"/>
                </a:solidFill>
              </a:rPr>
              <a:pPr/>
              <a:t>8/12/20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4A3E20-70ED-4EF6-A5F7-39FFC2810E00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1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CCAB15-FE8F-4C38-9081-CEC92BF36CF9}" type="datetime1">
              <a:rPr lang="en-US" altLang="en-US">
                <a:solidFill>
                  <a:prstClr val="black"/>
                </a:solidFill>
              </a:rPr>
              <a:pPr/>
              <a:t>8/12/20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933C0-2FC8-4974-9943-EBF31EBDD4D4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1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CE7EF-F8AC-49E5-83B2-E6184B8C3550}" type="datetime1">
              <a:rPr lang="en-US" altLang="en-US">
                <a:solidFill>
                  <a:prstClr val="black"/>
                </a:solidFill>
              </a:rPr>
              <a:pPr/>
              <a:t>8/12/20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EC109-8366-48FB-AD32-5902577826A5}" type="slidenum">
              <a:rPr lang="en-US" altLang="zh-CN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7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190B32-0485-489D-849D-602762BAD5A9}" type="datetime1">
              <a:rPr lang="en-US" altLang="en-US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8/12/20</a:t>
            </a:fld>
            <a:endParaRPr lang="en-US" altLang="zh-CN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D80105-8C7A-4102-96F1-E7493384940E}" type="slidenum">
              <a:rPr lang="en-US" altLang="zh-CN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ABFA99-AB0A-454C-AC0B-910FE5753854}" type="datetime1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8/12/20</a:t>
            </a:fld>
            <a:endParaRPr lang="en-US" altLang="zh-C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C8D8B0-70F2-4408-B902-DABB53399CE3}" type="slidenum">
              <a:rPr lang="en-US" altLang="zh-CN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6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fr-CA" altLang="en-US"/>
          </a:p>
        </p:txBody>
      </p:sp>
      <p:sp>
        <p:nvSpPr>
          <p:cNvPr id="1157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fr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DD18E9-D33A-4CCE-84EC-D2AA473C6508}" type="datetime1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8/12/20</a:t>
            </a:fld>
            <a:endParaRPr lang="fr-FR" alt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C88491-38BE-49D5-9BCD-089F4BEA1D27}" type="slidenum">
              <a:rPr lang="fr-FR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6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4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72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117B0C-B538-4A24-8B83-0F4D50DDBDA5}" type="datetime1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8/12/20</a:t>
            </a:fld>
            <a:endParaRPr lang="fr-FR" alt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752" y="0"/>
            <a:ext cx="857249" cy="571500"/>
          </a:xfrm>
          <a:prstGeom prst="roundRect">
            <a:avLst>
              <a:gd name="adj" fmla="val 16667"/>
            </a:avLst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3B09A-D4D1-4D6A-9F97-B6A295D2664C}" type="slidenum">
              <a:rPr lang="fr-FR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7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  <a:tileRect/>
          </a:gra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z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Y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³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anose="05020102010507070707" pitchFamily="18" charset="2"/>
        <a:buChar char="¹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Lgive_lashon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6751-8DFF-4691-88E5-7088F149274E}" type="slidenum">
              <a:rPr lang="en-US" altLang="zh-CN" smtClean="0">
                <a:solidFill>
                  <a:prstClr val="black"/>
                </a:solidFill>
              </a:rPr>
              <a:pPr/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02780"/>
            <a:ext cx="12192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ANATOMY OF TONGUE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F5D98B-BD6C-9747-80CC-B50B45269E2A}"/>
              </a:ext>
            </a:extLst>
          </p:cNvPr>
          <p:cNvSpPr/>
          <p:nvPr/>
        </p:nvSpPr>
        <p:spPr>
          <a:xfrm>
            <a:off x="2898373" y="3273149"/>
            <a:ext cx="609045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DR. SHREYA K. JOSHI</a:t>
            </a:r>
          </a:p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B.H.M.S</a:t>
            </a:r>
          </a:p>
        </p:txBody>
      </p:sp>
    </p:spTree>
    <p:extLst>
      <p:ext uri="{BB962C8B-B14F-4D97-AF65-F5344CB8AC3E}">
        <p14:creationId xmlns:p14="http://schemas.microsoft.com/office/powerpoint/2010/main" val="361920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33C0-2FC8-4974-9943-EBF31EBDD4D4}" type="slidenum">
              <a:rPr lang="en-US" altLang="zh-CN" smtClean="0">
                <a:solidFill>
                  <a:prstClr val="black"/>
                </a:solidFill>
              </a:rPr>
              <a:pPr/>
              <a:t>10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6" name="Picture 5" descr="taste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88" y="115910"/>
            <a:ext cx="7635383" cy="64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5003" y="481012"/>
            <a:ext cx="84434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panose="020B0604020202020204" pitchFamily="34" charset="0"/>
              </a:rPr>
              <a:t>MUSCLES OF THE TONGUE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22074582"/>
              </p:ext>
            </p:extLst>
          </p:nvPr>
        </p:nvGraphicFramePr>
        <p:xfrm>
          <a:off x="2704519" y="2070436"/>
          <a:ext cx="6477000" cy="270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215014"/>
              </p:ext>
            </p:extLst>
          </p:nvPr>
        </p:nvGraphicFramePr>
        <p:xfrm>
          <a:off x="782749" y="5562122"/>
          <a:ext cx="4471832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GENIOGLOSSUS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STYLOGLOSSUS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HYOGLOSSUS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PALATOGLOSSUS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143111"/>
              </p:ext>
            </p:extLst>
          </p:nvPr>
        </p:nvGraphicFramePr>
        <p:xfrm>
          <a:off x="5509293" y="5575001"/>
          <a:ext cx="6326392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163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3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SUPERIOR LONGITUDUINAL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TRANSVERSE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INFERIOR LONGITUDUINAL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490175" y="4893972"/>
            <a:ext cx="1184856" cy="566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22772" y="4893972"/>
            <a:ext cx="1107583" cy="566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620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33C0-2FC8-4974-9943-EBF31EBDD4D4}" type="slidenum">
              <a:rPr lang="en-US" altLang="zh-CN" smtClean="0">
                <a:solidFill>
                  <a:prstClr val="black"/>
                </a:solidFill>
              </a:rPr>
              <a:pPr/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7" name="Picture 6" descr="C:\Users\YOGI\Desktop\tongue\image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8942"/>
            <a:ext cx="5284997" cy="6259132"/>
          </a:xfrm>
          <a:prstGeom prst="rect">
            <a:avLst/>
          </a:prstGeom>
          <a:noFill/>
        </p:spPr>
      </p:pic>
      <p:pic>
        <p:nvPicPr>
          <p:cNvPr id="8" name="Picture 2" descr="C:\Users\YOGI\Desktop\tongue\2111_md_132449438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2462" y="218942"/>
            <a:ext cx="6284890" cy="6259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5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33C0-2FC8-4974-9943-EBF31EBDD4D4}" type="slidenum">
              <a:rPr lang="en-US" altLang="zh-CN" smtClean="0">
                <a:solidFill>
                  <a:prstClr val="black"/>
                </a:solidFill>
              </a:rPr>
              <a:pPr/>
              <a:t>13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45363"/>
            <a:ext cx="12192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u="sng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ARTERIAL SUPPLY :-</a:t>
            </a:r>
          </a:p>
        </p:txBody>
      </p:sp>
    </p:spTree>
    <p:extLst>
      <p:ext uri="{BB962C8B-B14F-4D97-AF65-F5344CB8AC3E}">
        <p14:creationId xmlns:p14="http://schemas.microsoft.com/office/powerpoint/2010/main" val="2465440344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24AE-5D8F-45C3-BA7A-56C892222492}" type="slidenum">
              <a:rPr lang="fr-FR" altLang="en-US"/>
              <a:pPr/>
              <a:t>14</a:t>
            </a:fld>
            <a:endParaRPr lang="fr-FR" altLang="en-US"/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16188" r="25000" b="27812"/>
          <a:stretch>
            <a:fillRect/>
          </a:stretch>
        </p:blipFill>
        <p:spPr bwMode="auto">
          <a:xfrm>
            <a:off x="2362200" y="1143000"/>
            <a:ext cx="6781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rot="16200000" flipV="1">
            <a:off x="4800600" y="1676400"/>
            <a:ext cx="3352800" cy="2133600"/>
          </a:xfrm>
          <a:prstGeom prst="straightConnector1">
            <a:avLst/>
          </a:prstGeom>
          <a:ln w="285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38400" y="152400"/>
            <a:ext cx="67056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50800"/>
                <a:solidFill>
                  <a:srgbClr val="FF0000"/>
                </a:solidFill>
                <a:latin typeface="Tempus Sans ITC" pitchFamily="82" charset="0"/>
                <a:cs typeface="Arial" panose="020B0604020202020204" pitchFamily="34" charset="0"/>
              </a:rPr>
              <a:t>LINGUAL  ARTERY</a:t>
            </a:r>
          </a:p>
        </p:txBody>
      </p:sp>
    </p:spTree>
    <p:extLst>
      <p:ext uri="{BB962C8B-B14F-4D97-AF65-F5344CB8AC3E}">
        <p14:creationId xmlns:p14="http://schemas.microsoft.com/office/powerpoint/2010/main" val="236818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2135-ABC8-40D6-9FC8-7DD3A38559B5}" type="slidenum">
              <a:rPr lang="fr-FR" altLang="en-US"/>
              <a:pPr/>
              <a:t>15</a:t>
            </a:fld>
            <a:endParaRPr lang="fr-F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58200" cy="11430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ln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DORSAL  LINGUAL  ARTERIES</a:t>
            </a:r>
          </a:p>
        </p:txBody>
      </p:sp>
      <p:pic>
        <p:nvPicPr>
          <p:cNvPr id="26624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5" t="19328" r="25000" b="27812"/>
          <a:stretch>
            <a:fillRect/>
          </a:stretch>
        </p:blipFill>
        <p:spPr>
          <a:xfrm>
            <a:off x="1668619" y="1165539"/>
            <a:ext cx="8610600" cy="5486400"/>
          </a:xfr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275786" y="1165539"/>
            <a:ext cx="3215962" cy="343758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1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9F66-D583-486C-AA66-0D2CB0A09D5A}" type="slidenum">
              <a:rPr lang="fr-FR" altLang="en-US" smtClean="0"/>
              <a:pPr/>
              <a:t>16</a:t>
            </a:fld>
            <a:endParaRPr lang="fr-FR" altLang="en-US"/>
          </a:p>
        </p:txBody>
      </p:sp>
      <p:sp>
        <p:nvSpPr>
          <p:cNvPr id="3" name="Rectangle 2"/>
          <p:cNvSpPr/>
          <p:nvPr/>
        </p:nvSpPr>
        <p:spPr>
          <a:xfrm>
            <a:off x="400696" y="2915819"/>
            <a:ext cx="11210313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VENOUS DRAINAGE :-</a:t>
            </a:r>
          </a:p>
        </p:txBody>
      </p:sp>
    </p:spTree>
    <p:extLst>
      <p:ext uri="{BB962C8B-B14F-4D97-AF65-F5344CB8AC3E}">
        <p14:creationId xmlns:p14="http://schemas.microsoft.com/office/powerpoint/2010/main" val="671130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089B-8625-4E02-A533-843E601534D2}" type="slidenum">
              <a:rPr lang="fr-FR" altLang="en-US" smtClean="0"/>
              <a:pPr/>
              <a:t>17</a:t>
            </a:fld>
            <a:endParaRPr lang="fr-FR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8" y="571500"/>
            <a:ext cx="9208395" cy="58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5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3FE-B8FC-4CA9-9382-68730FA87D27}" type="slidenum">
              <a:rPr lang="fr-FR" altLang="en-US" smtClean="0"/>
              <a:pPr/>
              <a:t>18</a:t>
            </a:fld>
            <a:endParaRPr lang="fr-FR" altLang="en-US"/>
          </a:p>
        </p:txBody>
      </p:sp>
      <p:sp>
        <p:nvSpPr>
          <p:cNvPr id="4" name="Rectangle 3"/>
          <p:cNvSpPr/>
          <p:nvPr/>
        </p:nvSpPr>
        <p:spPr>
          <a:xfrm>
            <a:off x="0" y="2748394"/>
            <a:ext cx="121920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NERVE</a:t>
            </a:r>
            <a:r>
              <a:rPr lang="en-US" sz="54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en-US" sz="9600" b="1" u="sng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SUPPLY</a:t>
            </a:r>
            <a:r>
              <a:rPr lang="en-US" sz="96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96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:-</a:t>
            </a:r>
          </a:p>
        </p:txBody>
      </p:sp>
    </p:spTree>
    <p:extLst>
      <p:ext uri="{BB962C8B-B14F-4D97-AF65-F5344CB8AC3E}">
        <p14:creationId xmlns:p14="http://schemas.microsoft.com/office/powerpoint/2010/main" val="66883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089B-8625-4E02-A533-843E601534D2}" type="slidenum">
              <a:rPr lang="fr-FR" altLang="en-US" smtClean="0"/>
              <a:pPr/>
              <a:t>19</a:t>
            </a:fld>
            <a:endParaRPr lang="fr-FR" altLang="en-US"/>
          </a:p>
        </p:txBody>
      </p:sp>
      <p:pic>
        <p:nvPicPr>
          <p:cNvPr id="7" name="Picture 2" descr="C:\Users\mathieu\Desktop\Pic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47" y="95071"/>
            <a:ext cx="8763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6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6085AF5-1FD9-4FC9-9813-63B3B7A72988}" type="slidenum">
              <a:rPr lang="en-US" altLang="zh-CN">
                <a:solidFill>
                  <a:prstClr val="black"/>
                </a:solidFill>
              </a:rPr>
              <a:pPr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2198" y="459683"/>
            <a:ext cx="599964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TONGUE</a:t>
            </a:r>
          </a:p>
        </p:txBody>
      </p:sp>
      <p:pic>
        <p:nvPicPr>
          <p:cNvPr id="231427" name="Picture 2" descr="Lgive lash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563" r="3030"/>
          <a:stretch>
            <a:fillRect/>
          </a:stretch>
        </p:blipFill>
        <p:spPr bwMode="auto">
          <a:xfrm>
            <a:off x="2057400" y="1758154"/>
            <a:ext cx="41148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2133600"/>
            <a:ext cx="3124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Brush Script MT" panose="03060802040406070304" pitchFamily="66" charset="0"/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TONGUE -</a:t>
            </a:r>
            <a:r>
              <a:rPr lang="en-US" altLang="en-US" sz="4000" b="1" i="1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Glossa</a:t>
            </a:r>
            <a:r>
              <a:rPr lang="en-US" altLang="en-US" sz="4000" b="1" i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0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Brush Script MT" panose="03060802040406070304" pitchFamily="66" charset="0"/>
              <a:buNone/>
            </a:pPr>
            <a:r>
              <a:rPr lang="en-US" altLang="en-US" sz="40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[Greek]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Brush Script MT" panose="03060802040406070304" pitchFamily="66" charset="0"/>
              <a:buNone/>
            </a:pPr>
            <a:r>
              <a:rPr lang="en-US" altLang="en-US" sz="40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TONGUE -</a:t>
            </a:r>
            <a:r>
              <a:rPr lang="en-US" altLang="en-US" sz="4000" b="1" i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Lingua </a:t>
            </a:r>
            <a:r>
              <a:rPr lang="en-US" altLang="en-US" sz="40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Brush Script MT" panose="03060802040406070304" pitchFamily="66" charset="0"/>
              <a:buNone/>
            </a:pPr>
            <a:r>
              <a:rPr lang="en-US" altLang="en-US" sz="4000" b="1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[Latin]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Brush Script MT" panose="03060802040406070304" pitchFamily="66" charset="0"/>
              <a:buNone/>
            </a:pPr>
            <a:r>
              <a:rPr lang="en-US" altLang="en-US" sz="4000" dirty="0">
                <a:solidFill>
                  <a:prstClr val="white"/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  </a:t>
            </a:r>
            <a:endParaRPr lang="en-US" alt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42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089B-8625-4E02-A533-843E601534D2}" type="slidenum">
              <a:rPr lang="fr-FR" altLang="en-US" smtClean="0"/>
              <a:pPr/>
              <a:t>20</a:t>
            </a:fld>
            <a:endParaRPr lang="fr-FR" altLang="en-US"/>
          </a:p>
        </p:txBody>
      </p:sp>
      <p:pic>
        <p:nvPicPr>
          <p:cNvPr id="6" name="Picture 2" descr="F:\afferent innervation of mout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6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1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089B-8625-4E02-A533-843E601534D2}" type="slidenum">
              <a:rPr lang="fr-FR" altLang="en-US" smtClean="0"/>
              <a:pPr/>
              <a:t>21</a:t>
            </a:fld>
            <a:endParaRPr lang="fr-FR" altLang="en-US"/>
          </a:p>
        </p:txBody>
      </p:sp>
      <p:sp>
        <p:nvSpPr>
          <p:cNvPr id="6" name="Rectangle 5"/>
          <p:cNvSpPr/>
          <p:nvPr/>
        </p:nvSpPr>
        <p:spPr>
          <a:xfrm>
            <a:off x="137821" y="2297633"/>
            <a:ext cx="11625555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LYMPHATIC DRAINAGE :-</a:t>
            </a:r>
          </a:p>
        </p:txBody>
      </p:sp>
    </p:spTree>
    <p:extLst>
      <p:ext uri="{BB962C8B-B14F-4D97-AF65-F5344CB8AC3E}">
        <p14:creationId xmlns:p14="http://schemas.microsoft.com/office/powerpoint/2010/main" val="2593098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3194" y="4610636"/>
            <a:ext cx="2910626" cy="695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96226" y="4610637"/>
            <a:ext cx="2807594" cy="695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089B-8625-4E02-A533-843E601534D2}" type="slidenum">
              <a:rPr lang="fr-FR" altLang="en-US" smtClean="0"/>
              <a:pPr/>
              <a:t>22</a:t>
            </a:fld>
            <a:endParaRPr lang="fr-FR" altLang="en-US"/>
          </a:p>
        </p:txBody>
      </p:sp>
      <p:pic>
        <p:nvPicPr>
          <p:cNvPr id="7" name="Picture 2" descr="F:\lymphatic drainage of tong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6"/>
          <a:stretch>
            <a:fillRect/>
          </a:stretch>
        </p:blipFill>
        <p:spPr bwMode="auto">
          <a:xfrm>
            <a:off x="1120462" y="0"/>
            <a:ext cx="97879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7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089B-8625-4E02-A533-843E601534D2}" type="slidenum">
              <a:rPr lang="fr-FR" altLang="en-US" smtClean="0"/>
              <a:pPr/>
              <a:t>23</a:t>
            </a:fld>
            <a:endParaRPr lang="fr-FR" altLang="en-US"/>
          </a:p>
        </p:txBody>
      </p:sp>
      <p:sp>
        <p:nvSpPr>
          <p:cNvPr id="6" name="Rectangle 5"/>
          <p:cNvSpPr/>
          <p:nvPr/>
        </p:nvSpPr>
        <p:spPr>
          <a:xfrm>
            <a:off x="516593" y="2967335"/>
            <a:ext cx="11158825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u="sng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APPLIED ANATOMY :- </a:t>
            </a:r>
          </a:p>
        </p:txBody>
      </p:sp>
    </p:spTree>
    <p:extLst>
      <p:ext uri="{BB962C8B-B14F-4D97-AF65-F5344CB8AC3E}">
        <p14:creationId xmlns:p14="http://schemas.microsoft.com/office/powerpoint/2010/main" val="1641416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9F66-D583-486C-AA66-0D2CB0A09D5A}" type="slidenum">
              <a:rPr lang="fr-FR" altLang="en-US" smtClean="0"/>
              <a:pPr/>
              <a:t>24</a:t>
            </a:fld>
            <a:endParaRPr lang="fr-F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1248781"/>
            <a:ext cx="9234151" cy="52808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0666" y="285750"/>
            <a:ext cx="3780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GLOSSITIS :-</a:t>
            </a:r>
          </a:p>
        </p:txBody>
      </p:sp>
    </p:spTree>
    <p:extLst>
      <p:ext uri="{BB962C8B-B14F-4D97-AF65-F5344CB8AC3E}">
        <p14:creationId xmlns:p14="http://schemas.microsoft.com/office/powerpoint/2010/main" val="30106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9F66-D583-486C-AA66-0D2CB0A09D5A}" type="slidenum">
              <a:rPr lang="fr-FR" altLang="en-US" smtClean="0"/>
              <a:pPr/>
              <a:t>25</a:t>
            </a:fld>
            <a:endParaRPr lang="fr-F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5" y="571500"/>
            <a:ext cx="5575011" cy="60224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9578368">
            <a:off x="-640021" y="2812788"/>
            <a:ext cx="7367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CARCINOMA OF TONGUE</a:t>
            </a:r>
          </a:p>
        </p:txBody>
      </p:sp>
    </p:spTree>
    <p:extLst>
      <p:ext uri="{BB962C8B-B14F-4D97-AF65-F5344CB8AC3E}">
        <p14:creationId xmlns:p14="http://schemas.microsoft.com/office/powerpoint/2010/main" val="158662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9F66-D583-486C-AA66-0D2CB0A09D5A}" type="slidenum">
              <a:rPr lang="fr-FR" altLang="en-US" smtClean="0"/>
              <a:pPr/>
              <a:t>26</a:t>
            </a:fld>
            <a:endParaRPr lang="fr-F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1197735"/>
            <a:ext cx="9156879" cy="54735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5960" y="109835"/>
            <a:ext cx="7866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OBSTRUCT AIR PASSAGE :-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0123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9F66-D583-486C-AA66-0D2CB0A09D5A}" type="slidenum">
              <a:rPr lang="fr-FR" altLang="en-US" smtClean="0"/>
              <a:pPr/>
              <a:t>27</a:t>
            </a:fld>
            <a:endParaRPr lang="fr-F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61" y="285750"/>
            <a:ext cx="5678443" cy="6233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2" y="1282693"/>
            <a:ext cx="5968349" cy="52159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6282" y="285750"/>
            <a:ext cx="2565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RANULA</a:t>
            </a:r>
          </a:p>
        </p:txBody>
      </p:sp>
    </p:spTree>
    <p:extLst>
      <p:ext uri="{BB962C8B-B14F-4D97-AF65-F5344CB8AC3E}">
        <p14:creationId xmlns:p14="http://schemas.microsoft.com/office/powerpoint/2010/main" val="27241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880BDD0-9DD9-4BFF-A9B0-30114497C4B7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309251" name="Slide Number Placeholder 2"/>
          <p:cNvSpPr txBox="1">
            <a:spLocks noGrp="1"/>
          </p:cNvSpPr>
          <p:nvPr/>
        </p:nvSpPr>
        <p:spPr bwMode="auto">
          <a:xfrm>
            <a:off x="10164764" y="6481764"/>
            <a:ext cx="503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211AFE36-9034-4492-AD64-2D20803B5CCC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/>
              <a:t>28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660" y="2381518"/>
            <a:ext cx="118829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9600" b="1" dirty="0">
                <a:solidFill>
                  <a:schemeClr val="accent1"/>
                </a:solidFill>
                <a:latin typeface="Old English Text MT" panose="03040902040508030806" pitchFamily="66" charset="0"/>
              </a:rPr>
              <a:t>THANK YOU</a:t>
            </a:r>
            <a:endParaRPr lang="en-US" altLang="en-US" sz="9600" b="1" dirty="0">
              <a:solidFill>
                <a:schemeClr val="accent1"/>
              </a:solidFill>
              <a:latin typeface="Papyrus" panose="03070502060502030205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9963" y="5177434"/>
            <a:ext cx="9911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EFFORTS BY :- DR.SHREYA JOSHI</a:t>
            </a:r>
          </a:p>
        </p:txBody>
      </p:sp>
    </p:spTree>
    <p:extLst>
      <p:ext uri="{BB962C8B-B14F-4D97-AF65-F5344CB8AC3E}">
        <p14:creationId xmlns:p14="http://schemas.microsoft.com/office/powerpoint/2010/main" val="580011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6751-8DFF-4691-88E5-7088F149274E}" type="slidenum">
              <a:rPr lang="en-US" altLang="zh-CN" smtClean="0">
                <a:solidFill>
                  <a:prstClr val="black"/>
                </a:solidFill>
              </a:rPr>
              <a:pPr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94" y="2723688"/>
            <a:ext cx="11571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PART’S OF TONGUE</a:t>
            </a:r>
          </a:p>
        </p:txBody>
      </p:sp>
    </p:spTree>
    <p:extLst>
      <p:ext uri="{BB962C8B-B14F-4D97-AF65-F5344CB8AC3E}">
        <p14:creationId xmlns:p14="http://schemas.microsoft.com/office/powerpoint/2010/main" val="959672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33C0-2FC8-4974-9943-EBF31EBDD4D4}" type="slidenum">
              <a:rPr lang="en-US" altLang="zh-CN" smtClean="0">
                <a:solidFill>
                  <a:prstClr val="black"/>
                </a:solidFill>
              </a:rPr>
              <a:pPr/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7" name="Content Placeholder 3" descr="tongue_par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3" y="231819"/>
            <a:ext cx="10522039" cy="64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20793-E5F9-42A7-A2CC-17770EA2D4A3}" type="slidenum">
              <a:rPr lang="fr-FR" altLang="en-US"/>
              <a:pPr/>
              <a:t>5</a:t>
            </a:fld>
            <a:endParaRPr lang="fr-FR" altLang="en-US"/>
          </a:p>
        </p:txBody>
      </p:sp>
      <p:pic>
        <p:nvPicPr>
          <p:cNvPr id="236549" name="Picture 2" descr="F:\dorsum of tong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938" y="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9462058">
            <a:off x="-752122" y="2967335"/>
            <a:ext cx="70313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DORSUM OF TONGUE</a:t>
            </a:r>
          </a:p>
        </p:txBody>
      </p:sp>
    </p:spTree>
    <p:extLst>
      <p:ext uri="{BB962C8B-B14F-4D97-AF65-F5344CB8AC3E}">
        <p14:creationId xmlns:p14="http://schemas.microsoft.com/office/powerpoint/2010/main" val="395270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3E20-70ED-4EF6-A5F7-39FFC2810E00}" type="slidenum">
              <a:rPr lang="en-US" altLang="zh-CN" smtClean="0">
                <a:solidFill>
                  <a:prstClr val="black"/>
                </a:solidFill>
              </a:rPr>
              <a:pPr/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5" y="1481069"/>
            <a:ext cx="8757632" cy="5112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7205" y="301408"/>
            <a:ext cx="6230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VENTRAL SURFACE </a:t>
            </a:r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:-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00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3E20-70ED-4EF6-A5F7-39FFC2810E00}" type="slidenum">
              <a:rPr lang="en-US" altLang="zh-CN" smtClean="0">
                <a:solidFill>
                  <a:prstClr val="black"/>
                </a:solidFill>
              </a:rPr>
              <a:pPr/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0005" y="2362028"/>
            <a:ext cx="11237756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PAPILLAE OF TONGUE</a:t>
            </a:r>
          </a:p>
        </p:txBody>
      </p:sp>
    </p:spTree>
    <p:extLst>
      <p:ext uri="{BB962C8B-B14F-4D97-AF65-F5344CB8AC3E}">
        <p14:creationId xmlns:p14="http://schemas.microsoft.com/office/powerpoint/2010/main" val="385230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33C0-2FC8-4974-9943-EBF31EBDD4D4}" type="slidenum">
              <a:rPr lang="en-US" altLang="zh-CN" smtClean="0">
                <a:solidFill>
                  <a:prstClr val="black"/>
                </a:solidFill>
              </a:rPr>
              <a:pPr/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7" name="Picture 2" descr="F:\TONGU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1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33C0-2FC8-4974-9943-EBF31EBDD4D4}" type="slidenum">
              <a:rPr lang="en-US" altLang="zh-CN" smtClean="0">
                <a:solidFill>
                  <a:prstClr val="black"/>
                </a:solidFill>
              </a:rPr>
              <a:pPr/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  <p:pic>
        <p:nvPicPr>
          <p:cNvPr id="6" name="Content Placeholder 6" descr="tongue structures 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509" y="1315795"/>
            <a:ext cx="10264259" cy="5405680"/>
          </a:xfrm>
        </p:spPr>
      </p:pic>
    </p:spTree>
    <p:extLst>
      <p:ext uri="{BB962C8B-B14F-4D97-AF65-F5344CB8AC3E}">
        <p14:creationId xmlns:p14="http://schemas.microsoft.com/office/powerpoint/2010/main" val="26813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1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9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Lucky Tie">
      <a:majorFont>
        <a:latin typeface="Tahoma"/>
        <a:ea typeface=""/>
        <a:cs typeface=""/>
        <a:font script="Cyrl" typeface="Tahoma"/>
        <a:font script="Grek" typeface="Tahoma"/>
        <a:font script="Jpan" typeface="ＭＳ Ｐ明朝"/>
        <a:font script="Hang" typeface="굴림"/>
        <a:font script="Hans" typeface="黑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Cyrl" typeface="Arial"/>
        <a:font script="Grek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cky Tie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90000"/>
              </a:schemeClr>
            </a:gs>
            <a:gs pos="50000">
              <a:schemeClr val="phClr">
                <a:tint val="5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90000"/>
              </a:schemeClr>
            </a:gs>
          </a:gsLst>
          <a:lin ang="1800000" scaled="1"/>
        </a:gradFill>
        <a:solidFill>
          <a:schemeClr val="phClr">
            <a:tint val="100000"/>
            <a:shade val="100000"/>
            <a:hueMod val="100000"/>
            <a:satMod val="100000"/>
          </a:schemeClr>
        </a:solidFill>
      </a:fillStyleLst>
      <a:lnStyleLst>
        <a:ln w="20000" cap="flat" cmpd="sng" algn="ctr">
          <a:solidFill>
            <a:schemeClr val="phClr"/>
          </a:solidFill>
          <a:prstDash val="solid"/>
        </a:ln>
        <a:ln w="30000" cap="flat" cmpd="sng" algn="ctr">
          <a:solidFill>
            <a:schemeClr val="phClr"/>
          </a:solidFill>
          <a:prstDash val="solid"/>
        </a:ln>
        <a:ln w="400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12700">
              <a:schemeClr val="phClr">
                <a:tint val="100000"/>
                <a:shade val="100000"/>
                <a:alpha val="50196"/>
                <a:hueMod val="100000"/>
                <a:satMod val="100000"/>
              </a:schemeClr>
            </a:glow>
          </a:effectLst>
        </a:effectStyle>
        <a:effectStyle>
          <a:effectLst>
            <a:innerShdw blurRad="25400" dist="38100" dir="2700000">
              <a:schemeClr val="phClr">
                <a:tint val="90000"/>
                <a:shade val="100000"/>
                <a:hueMod val="100000"/>
                <a:satMod val="100000"/>
              </a:schemeClr>
            </a:innerShdw>
          </a:effectLst>
        </a:effectStyle>
        <a:effectStyle>
          <a:effectLst>
            <a:innerShdw blurRad="25400" dist="38100" dir="2700000">
              <a:schemeClr val="phClr">
                <a:tint val="100000"/>
                <a:shade val="50000"/>
                <a:hueMod val="100000"/>
                <a:satMod val="100000"/>
              </a:schemeClr>
            </a:innerShdw>
          </a:effectLst>
          <a:scene3d>
            <a:camera prst="orthographicFront"/>
            <a:lightRig rig="soft" dir="t"/>
          </a:scene3d>
          <a:sp3d extrusionH="76200" prstMaterial="matte">
            <a:bevelT h="50800"/>
            <a:bevelB w="0" h="0"/>
            <a:extrusionClr>
              <a:schemeClr val="accent3">
                <a:tint val="40000"/>
              </a:schemeClr>
            </a:extrusionClr>
          </a:sp3d>
        </a:effectStyle>
      </a:effectStyleLst>
      <a:bgFillStyleLst>
        <a:gradFill rotWithShape="1">
          <a:gsLst>
            <a:gs pos="0">
              <a:schemeClr val="phClr">
                <a:tint val="100000"/>
                <a:shade val="50000"/>
                <a:hueMod val="100000"/>
                <a:satMod val="100000"/>
              </a:schemeClr>
            </a:gs>
            <a:gs pos="40000">
              <a:schemeClr val="phClr">
                <a:tint val="8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60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ppt/theme/themeOverride2.xml><?xml version="1.0" encoding="utf-8"?>
<a:themeOverride xmlns:a="http://schemas.openxmlformats.org/drawingml/2006/main">
  <a:clrScheme name="Lucky Tie">
    <a:dk1>
      <a:sysClr val="windowText" lastClr="000000"/>
    </a:dk1>
    <a:lt1>
      <a:sysClr val="window" lastClr="FFFFFF"/>
    </a:lt1>
    <a:dk2>
      <a:srgbClr val="C80000"/>
    </a:dk2>
    <a:lt2>
      <a:srgbClr val="FFECEC"/>
    </a:lt2>
    <a:accent1>
      <a:srgbClr val="C93131"/>
    </a:accent1>
    <a:accent2>
      <a:srgbClr val="F58C5D"/>
    </a:accent2>
    <a:accent3>
      <a:srgbClr val="EABC33"/>
    </a:accent3>
    <a:accent4>
      <a:srgbClr val="698F9B"/>
    </a:accent4>
    <a:accent5>
      <a:srgbClr val="825397"/>
    </a:accent5>
    <a:accent6>
      <a:srgbClr val="814359"/>
    </a:accent6>
    <a:hlink>
      <a:srgbClr val="03AEC5"/>
    </a:hlink>
    <a:folHlink>
      <a:srgbClr val="8D9B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130</Words>
  <Application>Microsoft Macintosh PowerPoint</Application>
  <PresentationFormat>Widescreen</PresentationFormat>
  <Paragraphs>67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Arial Black</vt:lpstr>
      <vt:lpstr>Brush Script MT</vt:lpstr>
      <vt:lpstr>Calibri</vt:lpstr>
      <vt:lpstr>Franklin Gothic Book</vt:lpstr>
      <vt:lpstr>Harrington</vt:lpstr>
      <vt:lpstr>Old English Text MT</vt:lpstr>
      <vt:lpstr>Papyrus</vt:lpstr>
      <vt:lpstr>Tahoma</vt:lpstr>
      <vt:lpstr>Tempus Sans ITC</vt:lpstr>
      <vt:lpstr>Wingdings</vt:lpstr>
      <vt:lpstr>Wingdings 2</vt:lpstr>
      <vt:lpstr>1_Office Theme</vt:lpstr>
      <vt:lpstr>31_colormaster</vt:lpstr>
      <vt:lpstr>Theme6</vt:lpstr>
      <vt:lpstr>Theme19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DORSAL  LINGUAL  ARTERIES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Shivam</dc:creator>
  <cp:lastModifiedBy>Microsoft Office User</cp:lastModifiedBy>
  <cp:revision>28</cp:revision>
  <dcterms:created xsi:type="dcterms:W3CDTF">2015-01-04T08:09:38Z</dcterms:created>
  <dcterms:modified xsi:type="dcterms:W3CDTF">2020-08-12T06:45:07Z</dcterms:modified>
</cp:coreProperties>
</file>