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4" r:id="rId20"/>
    <p:sldId id="275" r:id="rId21"/>
    <p:sldId id="277" r:id="rId22"/>
    <p:sldId id="279" r:id="rId23"/>
    <p:sldId id="278" r:id="rId24"/>
    <p:sldId id="280" r:id="rId25"/>
    <p:sldId id="281" r:id="rId26"/>
    <p:sldId id="282" r:id="rId27"/>
    <p:sldId id="284" r:id="rId28"/>
    <p:sldId id="285" r:id="rId29"/>
    <p:sldId id="286" r:id="rId30"/>
    <p:sldId id="283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08DD-CD83-4DB4-B44C-E0E8016026E7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90D79-8D42-49CF-A7A9-410FB4B3C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08DD-CD83-4DB4-B44C-E0E8016026E7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90D79-8D42-49CF-A7A9-410FB4B3C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08DD-CD83-4DB4-B44C-E0E8016026E7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90D79-8D42-49CF-A7A9-410FB4B3C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08DD-CD83-4DB4-B44C-E0E8016026E7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90D79-8D42-49CF-A7A9-410FB4B3C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08DD-CD83-4DB4-B44C-E0E8016026E7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90D79-8D42-49CF-A7A9-410FB4B3C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08DD-CD83-4DB4-B44C-E0E8016026E7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90D79-8D42-49CF-A7A9-410FB4B3C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08DD-CD83-4DB4-B44C-E0E8016026E7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90D79-8D42-49CF-A7A9-410FB4B3C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08DD-CD83-4DB4-B44C-E0E8016026E7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90D79-8D42-49CF-A7A9-410FB4B3C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08DD-CD83-4DB4-B44C-E0E8016026E7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90D79-8D42-49CF-A7A9-410FB4B3C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08DD-CD83-4DB4-B44C-E0E8016026E7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90D79-8D42-49CF-A7A9-410FB4B3C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9608DD-CD83-4DB4-B44C-E0E8016026E7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D90D79-8D42-49CF-A7A9-410FB4B3C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59608DD-CD83-4DB4-B44C-E0E8016026E7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D90D79-8D42-49CF-A7A9-410FB4B3C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6000" b="1" dirty="0" smtClean="0">
                <a:latin typeface="Gill Sans MT" pitchFamily="34" charset="0"/>
              </a:rPr>
              <a:t> </a:t>
            </a:r>
            <a:r>
              <a:rPr lang="en-IN" sz="6000" b="1" dirty="0" smtClean="0">
                <a:latin typeface="Gill Sans MT" pitchFamily="34" charset="0"/>
              </a:rPr>
              <a:t>      KFD </a:t>
            </a:r>
            <a:endParaRPr lang="en-US" sz="6000" b="1" dirty="0">
              <a:latin typeface="Gill Sans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4800" b="1" dirty="0" smtClean="0"/>
              <a:t>   KYASANUR FOREST DISEASE .</a:t>
            </a:r>
            <a:endParaRPr lang="en-US" sz="4800" b="1" dirty="0"/>
          </a:p>
        </p:txBody>
      </p:sp>
      <p:pic>
        <p:nvPicPr>
          <p:cNvPr id="1026" name="Picture 2" descr="C:\Users\Dell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286124"/>
            <a:ext cx="5429288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Thus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cattle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are very important in maintaining tick populations but no part in virus maintenance.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 is the incidental or dead – end host, plays no part in virus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transmission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>
            <a:normAutofit fontScale="92500"/>
          </a:bodyPr>
          <a:lstStyle/>
          <a:p>
            <a:r>
              <a:rPr lang="en-IN" b="1" dirty="0" smtClean="0"/>
              <a:t>(c) VECTOR :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virus has a complex life cycle involving a wide variety of tick species.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 least 15 species of   hard ticks of the genus </a:t>
            </a:r>
            <a:r>
              <a:rPr lang="en-IN" sz="2800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HAEMAPHYSALIS,particularly</a:t>
            </a:r>
            <a:r>
              <a:rPr lang="en-IN" sz="28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2800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H.spinigera</a:t>
            </a:r>
            <a:r>
              <a:rPr lang="en-IN" sz="28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and </a:t>
            </a:r>
            <a:r>
              <a:rPr lang="en-IN" sz="2800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H.turtura</a:t>
            </a:r>
            <a:r>
              <a:rPr lang="en-IN" sz="28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are known to transmit the disease.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KFD has also  been isolated from soft ticks.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highest number of human and monkey infections occur during drier months, particularly from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january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to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june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period coincides with the peak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nymphal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activities of ticks.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    VECTOR HAEMAPHYSALIS</a:t>
            </a:r>
            <a:endParaRPr lang="en-US" b="1" dirty="0"/>
          </a:p>
        </p:txBody>
      </p:sp>
      <p:pic>
        <p:nvPicPr>
          <p:cNvPr id="3074" name="Picture 2" descr="C:\Users\Dell\Desktop\Haemaphysalis_imag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89192" y="1447800"/>
            <a:ext cx="6991165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715040"/>
          </a:xfrm>
        </p:spPr>
        <p:txBody>
          <a:bodyPr>
            <a:normAutofit/>
          </a:bodyPr>
          <a:lstStyle/>
          <a:p>
            <a:r>
              <a:rPr lang="en-IN" dirty="0" smtClean="0"/>
              <a:t>(</a:t>
            </a:r>
            <a:r>
              <a:rPr lang="en-IN" b="1" dirty="0" smtClean="0"/>
              <a:t>d</a:t>
            </a:r>
            <a:r>
              <a:rPr lang="en-IN" b="1" dirty="0" smtClean="0"/>
              <a:t>) </a:t>
            </a:r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HOST </a:t>
            </a:r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VECTORS : (1)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AGE: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Majority of cases affected were between 20 and 40 years. </a:t>
            </a:r>
          </a:p>
          <a:p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(2) SEX: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Attack rate was greater in males than in females.</a:t>
            </a:r>
          </a:p>
          <a:p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(3) OCCUPATION :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attacked people were mostly cultivators who visited forests accompanying their cattle or cutting woods.</a:t>
            </a:r>
          </a:p>
          <a:p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(4) HUMAN ACTIVITY: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epidemic period correlates well with the period of greatest human activity in the forest; from January until the onset of rains in June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b="1" dirty="0" smtClean="0"/>
              <a:t>      LIFE CYCLE :</a:t>
            </a:r>
            <a:endParaRPr lang="en-US" sz="4800" b="1" dirty="0"/>
          </a:p>
        </p:txBody>
      </p:sp>
      <p:pic>
        <p:nvPicPr>
          <p:cNvPr id="4098" name="Picture 2" descr="C:\Users\Dell\Desktop\Kyasanur Forest Diseas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357299"/>
            <a:ext cx="7720036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  MODE OF TRANSMISSION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transmission cycle involves mainly monkeys and ticks .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disease is transmitted by the bite of infective ticks , especially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nymphal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stages.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There is no evidence of man to man transmission .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    INCUBATION PERIOD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Estimated to be between 3 – 8 days .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800" b="1" dirty="0" smtClean="0"/>
              <a:t>   CLINICAL FEATURES :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5286412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disease appears with a sudden onset of fever,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headache 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severe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myalgia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with prostration in some patients. 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acute phase lasts for about 2 weeks . 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Gastro intestinal disturbances 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haemorrhages from nose ,gums ,stomach and intestine may occur in severe cases.</a:t>
            </a:r>
          </a:p>
          <a:p>
            <a:pPr>
              <a:buNone/>
            </a:pP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500174"/>
            <a:ext cx="7504960" cy="4748226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a number of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cases,there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a second phase characterized by mild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meningoencephalitis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after an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afebrile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period of 7 to 21 days.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 is manifested by a return of fever,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severe headache followed by neck stiffness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coarse tremors,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abnormal reflexes and mental disturbances. 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case fatality rate has been estimated to be 5 to 10 %.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Dell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28604"/>
            <a:ext cx="5929353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b="1" dirty="0" smtClean="0"/>
              <a:t>   INTRODUCTION :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KYASANUR FOREST DISEASE</a:t>
            </a:r>
            <a:r>
              <a:rPr lang="en-US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(KFD)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a febrile disease associated with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haemorrhages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caused by an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arbovirus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flavivirus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and transmitted to man by bite of infective TICKS.</a:t>
            </a:r>
            <a:endParaRPr lang="en-IN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b="1" dirty="0" smtClean="0"/>
              <a:t>     DIAGNOSIS :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 is established only after detecting the presence of virus in blood or serological evidence .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ELISA 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PCR .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b="1" dirty="0" smtClean="0"/>
              <a:t>     TREATMENT :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There is no specific treatment for KFD , but early hospitalization and support therapy is important .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Support therapy includes the maintenance of hydration  and usual precaution for patient with bleeding disorder .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b="1" dirty="0" smtClean="0"/>
              <a:t>      VACCINATION :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Vaccine is also available .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population at risk should be immunised with </a:t>
            </a:r>
            <a:r>
              <a:rPr lang="en-IN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KILLED KFD VACCINE .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6146" name="Picture 2" descr="C:\Users\Dell\Desktop\vijaya-karnatak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357298"/>
            <a:ext cx="7572428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b="1" dirty="0" smtClean="0"/>
              <a:t>       CONTROL :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286412"/>
          </a:xfrm>
        </p:spPr>
        <p:txBody>
          <a:bodyPr>
            <a:normAutofit lnSpcReduction="10000"/>
          </a:bodyPr>
          <a:lstStyle/>
          <a:p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CONTROL OF TICKS :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Since KFD is a tick-borne disease, control of tick should be undertaken.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control of ticks in forest , application can be made by power equipment or by air craft –mounted equipment to dispense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carbaryl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,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fenthion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,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naled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or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propoxur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at 2.24 kg of active ingredient per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hectar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.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spraying must be carried out in “HOTSPOTS”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i.e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areas where monkey deaths have been reported, within 50 meters around the spot of the monkey deaths , besides the endemic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focii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. </a:t>
            </a:r>
          </a:p>
          <a:p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b="1" dirty="0" smtClean="0"/>
              <a:t>         PROTECTION: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Protection of individuals exposed to the risk of infection by adequate clothing and insect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repellants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such as,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DIMETHYLPHTHALATE(DMP,DEET)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They should examine their bodies at the end of each day for ticks and remove them promptly.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habit of sitting or lying on down on the ground should be discouraged through health education.  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4400" b="1" dirty="0" smtClean="0"/>
              <a:t>  HOMOEOPATHIC THERAPEUTICS :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(1) IPECACUANHA (IPECAC) :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Haemorrhages bright-red from natural orifices like nostrils, mouth and especially from uterus,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bowels,kidney,stomach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lungs .</a:t>
            </a:r>
          </a:p>
          <a:p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HEAD-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Bones of skull feel crushed and bruised. Pain extends to teeth and root of tongue .</a:t>
            </a:r>
          </a:p>
          <a:p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STOMACH-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Constant nausea and vomiting, with pale, twitching of face .</a:t>
            </a:r>
          </a:p>
          <a:p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FEVER-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Intermittent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fever,slightest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chill with much heat, nausea, vomiting and dyspnoea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 fontScale="92500" lnSpcReduction="20000"/>
          </a:bodyPr>
          <a:lstStyle/>
          <a:p>
            <a:r>
              <a:rPr lang="en-IN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(2) PHOSPHORUS :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 is a great anti-haemorrhagic drug. Haemorrhage is caused by degeneration of tissue and occurs from small injuries or cut .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Profuse, watery, bright-red blood which is non-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coagulable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Bleeding from various organs and parts of the body.</a:t>
            </a:r>
          </a:p>
          <a:p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FEVER-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Chilly every evening. Cold knees at night.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Adynamic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with lack of thirst, but unnatural hunger. Hectic, with small, quick pulse; viscid night-sweats. Stupid delirium.</a:t>
            </a:r>
          </a:p>
          <a:p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GIT-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Empty all gone sensation in stomach. Great burning in stomach which is better by cold food and drinks but as soon as water becomes warm in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stomach,it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thrown up in the form of vomiting .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>
            <a:normAutofit lnSpcReduction="10000"/>
          </a:bodyPr>
          <a:lstStyle/>
          <a:p>
            <a:r>
              <a:rPr lang="en-IN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IN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3) LACHESIS :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Haemorrhagic diathesis .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Blood is dark watery, offensive and non-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coagulable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. Small wounds bleed easily and profusely.</a:t>
            </a:r>
          </a:p>
          <a:p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HEAD-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Congestive Headache as if would burst , very sensitive to touch. There is pressing and bursting pain in temples .</a:t>
            </a:r>
          </a:p>
          <a:p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FEVER-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Chilly in back, feet icy cold; hot flushes and hot perspiration . Paroxysm returns after acids . Intermittent fever every spring .</a:t>
            </a:r>
          </a:p>
          <a:p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GIT-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Pit of stomach painful to touch . Abdomen tympanic, sensitive , painful.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 fontScale="92500" lnSpcReduction="10000"/>
          </a:bodyPr>
          <a:lstStyle/>
          <a:p>
            <a:r>
              <a:rPr lang="en-IN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IN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4) APIS MELLIFICA :</a:t>
            </a:r>
            <a:r>
              <a:rPr lang="en-IN" sz="2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HEAD-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Whole brain feels very tired. Heat, throbbing,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distensive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pains, better on pressure, and worse on motion. Sudden stabbing pain. Dull, heavy sensation in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occiput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GIT-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Abdomen sore, bruised on pressure, when sneezing. Extremely tender . Dropsy of abdomen. Peritonitis.</a:t>
            </a:r>
          </a:p>
          <a:p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FEVER-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Intermittent fever, chill begins at 3 pm with thirst, worse on motion and heat . Perspiration breaks out and rise up frequently . Sleeps after the fever paroxysm. Fever is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continous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and low type .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After perspiration nettle rash also with shuddering .</a:t>
            </a:r>
            <a:endParaRPr lang="en-IN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b="1" dirty="0" smtClean="0"/>
              <a:t>           </a:t>
            </a:r>
            <a:r>
              <a:rPr lang="en-IN" sz="4800" b="1" dirty="0" smtClean="0"/>
              <a:t>HISTORY :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KFD was first recognized in 1957 in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Shimoga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district of Karnataka state in South India.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Local inhabitants called the disease </a:t>
            </a:r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“MONKEY DISEASE”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because of its association with dead monkeys.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disease was later named after the locality –</a:t>
            </a:r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KYASANUR FOREST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-from where the virus was first isolated.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428604"/>
            <a:ext cx="7500990" cy="5676920"/>
          </a:xfrm>
        </p:spPr>
        <p:txBody>
          <a:bodyPr>
            <a:normAutofit/>
          </a:bodyPr>
          <a:lstStyle/>
          <a:p>
            <a:r>
              <a:rPr lang="en-IN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(5) GELSEMIUM :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DULLNESS, DIZZINESS, DROWSINESS and TREMBLING or TREMORS are the keynote symptoms of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gelsemium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Tremors all over the body such as trembling of tongue, hands , legs and of entire body .</a:t>
            </a:r>
          </a:p>
          <a:p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HEAD-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Vertigo spreading from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occiput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heaviness of head, band-feeling around and occipital headache. Dull, heavy ache, with heaviness of eyelids, bruised sensation. Headache with muscular soreness of neck and shoulders.</a:t>
            </a:r>
          </a:p>
          <a:p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42918"/>
            <a:ext cx="7498080" cy="5605482"/>
          </a:xfrm>
        </p:spPr>
        <p:txBody>
          <a:bodyPr>
            <a:normAutofit lnSpcReduction="10000"/>
          </a:bodyPr>
          <a:lstStyle/>
          <a:p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FEVER-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Wants to be held because he shakes too much. Pulse slow, full, soft, compressible . Dumb-ague with much muscular soreness, great prostration, and violet headache. Bilious remittent fever with stupor, dizziness, faintness,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thirstless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prostrated. </a:t>
            </a:r>
          </a:p>
          <a:p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PARALYSIS: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Loss of power of muscular control. LACK OF MUSCULAR CO-ORDINATION IS WELL MARKED, CONFUSED, MUSCLES REFUSE TO OBRY THE WILL .Excessive trembling and weakness of all limbs .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THANK YOU </a:t>
            </a:r>
          </a:p>
          <a:p>
            <a:pPr>
              <a:buNone/>
            </a:pPr>
            <a:r>
              <a:rPr lang="en-IN" b="1" dirty="0" smtClean="0"/>
              <a:t>   NAME:  MEHRIN . A . SHAIKH </a:t>
            </a:r>
          </a:p>
          <a:p>
            <a:pPr>
              <a:buNone/>
            </a:pPr>
            <a:r>
              <a:rPr lang="en-IN" b="1" dirty="0" smtClean="0"/>
              <a:t> </a:t>
            </a:r>
            <a:r>
              <a:rPr lang="en-IN" b="1" dirty="0" smtClean="0"/>
              <a:t>  ROLL NUM:  59 </a:t>
            </a:r>
          </a:p>
          <a:p>
            <a:pPr>
              <a:buNone/>
            </a:pPr>
            <a:r>
              <a:rPr lang="en-IN" b="1" dirty="0" smtClean="0"/>
              <a:t>   4 </a:t>
            </a:r>
            <a:r>
              <a:rPr lang="en-IN" b="1" dirty="0" err="1" smtClean="0"/>
              <a:t>thYEAR</a:t>
            </a:r>
            <a:r>
              <a:rPr lang="en-IN" b="1" dirty="0" smtClean="0"/>
              <a:t> BHMS .</a:t>
            </a:r>
          </a:p>
          <a:p>
            <a:r>
              <a:rPr lang="en-IN" b="1" dirty="0" smtClean="0"/>
              <a:t>GUIDED BY : DR. TEJAL SHAH MAM (HEAD OF COMMUNITY MEDICINE DEPARTMENT ).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 </a:t>
            </a:r>
            <a:r>
              <a:rPr lang="en-IN" dirty="0" smtClean="0"/>
              <a:t> </a:t>
            </a:r>
            <a:r>
              <a:rPr lang="en-IN" sz="4800" b="1" dirty="0" smtClean="0"/>
              <a:t>PROBLEM STATEMENT </a:t>
            </a:r>
            <a:r>
              <a:rPr lang="en-IN" sz="4800" b="1" dirty="0" smtClean="0"/>
              <a:t>: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Earlier the disease was found to be limited mainly to an area around the original focus(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Shimoga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district) covering about 800 sq.km.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Newer foci have since been recognized.</a:t>
            </a:r>
          </a:p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disease is now restricted to four districts (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Shimoga,North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Kannada,South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Kannada and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Chikamagloor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in Karnataka State in India covering over 6000 sq.km.</a:t>
            </a:r>
          </a:p>
          <a:p>
            <a:pPr>
              <a:buNone/>
            </a:pP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According to the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reports,about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400-500    cases occur every year.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Karnataka Government has established a surveillance system which monitors the occurrence of KFD in humans and mortality in monkeys in known EPIDEMIC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areas,as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well as neighbouring areas.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Death of monkeys are considered as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heralders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this disease in endemic areas.  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Dell\Desktop\kyasanur-distribution-map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57166"/>
            <a:ext cx="7358114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</a:t>
            </a:r>
            <a:endParaRPr lang="en-US" dirty="0"/>
          </a:p>
        </p:txBody>
      </p:sp>
      <p:pic>
        <p:nvPicPr>
          <p:cNvPr id="2050" name="Picture 2" descr="C:\Users\Dell\Desktop\339478_Thumb_4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500042"/>
            <a:ext cx="6429420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   </a:t>
            </a:r>
            <a:r>
              <a:rPr lang="en-IN" sz="4900" b="1" dirty="0" smtClean="0"/>
              <a:t>EPIDEMIOLOGICAL DETERMINANTS :</a:t>
            </a:r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(a) </a:t>
            </a:r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AGENT: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agent KFD virus is a member of group B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togaviruses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flaviviruses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). It is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antigenically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related to other tick-borne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flaviviruses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particularly the Far Eastern tick-borne encephalitis and Omsk haemorrhagic fever. Unlike in many other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arbovirus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infections , KFD has a prolonged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viraemia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man for about 10 days or more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 lnSpcReduction="10000"/>
          </a:bodyPr>
          <a:lstStyle/>
          <a:p>
            <a:r>
              <a:rPr lang="en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(b) NATURAL HOSTS AND RESERVOIRS:</a:t>
            </a:r>
            <a:endParaRPr lang="en-US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Small mammals particularly rats and squirrels are the main reservoirs of the virus. 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Birds and bats are less important hosts.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monkeys are recognized as amplifying hosts for the virus.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However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they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are not effective  maintenance hosts because most of them die from KFD infection.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Cattle provide </a:t>
            </a:r>
            <a:r>
              <a:rPr lang="en-IN" sz="28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HAEMAPHYSALIS 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ticks with a plentiful source of blood </a:t>
            </a:r>
            <a:r>
              <a:rPr lang="en-IN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meals,which</a:t>
            </a:r>
            <a:r>
              <a:rPr lang="e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turn leads to a population explosion among the ticks.</a:t>
            </a:r>
            <a:r>
              <a:rPr lang="en-IN" sz="28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351</TotalTime>
  <Words>1539</Words>
  <Application>Microsoft Office PowerPoint</Application>
  <PresentationFormat>On-screen Show (4:3)</PresentationFormat>
  <Paragraphs>104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Solstice</vt:lpstr>
      <vt:lpstr>       KFD </vt:lpstr>
      <vt:lpstr>   INTRODUCTION :</vt:lpstr>
      <vt:lpstr>           HISTORY :</vt:lpstr>
      <vt:lpstr>  PROBLEM STATEMENT :</vt:lpstr>
      <vt:lpstr>    </vt:lpstr>
      <vt:lpstr>Slide 6</vt:lpstr>
      <vt:lpstr>   </vt:lpstr>
      <vt:lpstr>   EPIDEMIOLOGICAL DETERMINANTS :</vt:lpstr>
      <vt:lpstr>Slide 9</vt:lpstr>
      <vt:lpstr>Slide 10</vt:lpstr>
      <vt:lpstr>Slide 11</vt:lpstr>
      <vt:lpstr>    VECTOR HAEMAPHYSALIS</vt:lpstr>
      <vt:lpstr>Slide 13</vt:lpstr>
      <vt:lpstr>      LIFE CYCLE :</vt:lpstr>
      <vt:lpstr>  MODE OF TRANSMISSION :</vt:lpstr>
      <vt:lpstr>    INCUBATION PERIOD :</vt:lpstr>
      <vt:lpstr>   CLINICAL FEATURES :</vt:lpstr>
      <vt:lpstr>Slide 18</vt:lpstr>
      <vt:lpstr>Slide 19</vt:lpstr>
      <vt:lpstr>     DIAGNOSIS :</vt:lpstr>
      <vt:lpstr>     TREATMENT :</vt:lpstr>
      <vt:lpstr>      VACCINATION :</vt:lpstr>
      <vt:lpstr>Slide 23</vt:lpstr>
      <vt:lpstr>       CONTROL :</vt:lpstr>
      <vt:lpstr>         PROTECTION:</vt:lpstr>
      <vt:lpstr>  HOMOEOPATHIC THERAPEUTICS :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KFD</dc:title>
  <dc:creator>Dell</dc:creator>
  <cp:lastModifiedBy>Dell</cp:lastModifiedBy>
  <cp:revision>48</cp:revision>
  <dcterms:created xsi:type="dcterms:W3CDTF">2021-06-02T08:05:47Z</dcterms:created>
  <dcterms:modified xsi:type="dcterms:W3CDTF">2021-06-03T11:15:44Z</dcterms:modified>
</cp:coreProperties>
</file>