
<file path=[Content_Types].xml><?xml version="1.0" encoding="utf-8"?>
<Types xmlns="http://schemas.openxmlformats.org/package/2006/content-types">
  <Default ContentType="image/png" Extension="png"/>
  <Default ContentType="image/svg+xml" Extension="sv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283" r:id="rId3"/>
    <p:sldId id="273" r:id="rId4"/>
    <p:sldId id="311" r:id="rId5"/>
    <p:sldId id="274" r:id="rId6"/>
    <p:sldId id="276" r:id="rId7"/>
    <p:sldId id="259" r:id="rId8"/>
    <p:sldId id="272" r:id="rId9"/>
    <p:sldId id="261" r:id="rId10"/>
    <p:sldId id="271" r:id="rId11"/>
    <p:sldId id="262" r:id="rId12"/>
    <p:sldId id="260" r:id="rId13"/>
    <p:sldId id="264" r:id="rId14"/>
    <p:sldId id="265" r:id="rId15"/>
    <p:sldId id="270" r:id="rId16"/>
    <p:sldId id="313" r:id="rId17"/>
    <p:sldId id="328" r:id="rId18"/>
    <p:sldId id="332" r:id="rId19"/>
    <p:sldId id="316" r:id="rId20"/>
    <p:sldId id="333" r:id="rId21"/>
    <p:sldId id="317" r:id="rId22"/>
    <p:sldId id="334" r:id="rId23"/>
    <p:sldId id="324" r:id="rId24"/>
    <p:sldId id="335" r:id="rId25"/>
    <p:sldId id="321" r:id="rId26"/>
    <p:sldId id="336" r:id="rId27"/>
    <p:sldId id="330" r:id="rId28"/>
    <p:sldId id="337" r:id="rId29"/>
    <p:sldId id="318" r:id="rId30"/>
    <p:sldId id="320" r:id="rId31"/>
    <p:sldId id="319" r:id="rId32"/>
    <p:sldId id="322" r:id="rId33"/>
    <p:sldId id="325" r:id="rId34"/>
    <p:sldId id="331" r:id="rId35"/>
    <p:sldId id="315" r:id="rId36"/>
    <p:sldId id="329" r:id="rId37"/>
    <p:sldId id="327" r:id="rId38"/>
    <p:sldId id="323" r:id="rId39"/>
    <p:sldId id="31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9772" autoAdjust="0"/>
  </p:normalViewPr>
  <p:slideViewPr>
    <p:cSldViewPr>
      <p:cViewPr>
        <p:scale>
          <a:sx n="73" d="100"/>
          <a:sy n="73" d="100"/>
        </p:scale>
        <p:origin x="-121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3.svg"/><Relationship Id="rId1" Type="http://schemas.openxmlformats.org/officeDocument/2006/relationships/image" Target="../media/image27.png"/><Relationship Id="rId4" Type="http://schemas.openxmlformats.org/officeDocument/2006/relationships/image" Target="../media/image3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3.svg"/><Relationship Id="rId1" Type="http://schemas.openxmlformats.org/officeDocument/2006/relationships/image" Target="../media/image27.png"/><Relationship Id="rId4" Type="http://schemas.openxmlformats.org/officeDocument/2006/relationships/image" Target="../media/image3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ED3A3-1382-4101-B5D5-BD7353AF9D61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410A7C2-F8CC-40B6-A036-B16FA5524C49}">
      <dgm:prSet/>
      <dgm:spPr/>
      <dgm:t>
        <a:bodyPr/>
        <a:lstStyle/>
        <a:p>
          <a:r>
            <a:rPr lang="en-US"/>
            <a:t>paroxysms of dyspnea</a:t>
          </a:r>
        </a:p>
      </dgm:t>
    </dgm:pt>
    <dgm:pt modelId="{57A8DB0D-F030-4365-83B1-0C1629E79989}" type="parTrans" cxnId="{3BBD079F-B153-41FA-B39F-D8176FFD504A}">
      <dgm:prSet/>
      <dgm:spPr/>
      <dgm:t>
        <a:bodyPr/>
        <a:lstStyle/>
        <a:p>
          <a:endParaRPr lang="en-US"/>
        </a:p>
      </dgm:t>
    </dgm:pt>
    <dgm:pt modelId="{FDEEC1A3-90D5-42A1-ABC1-AC3A328D6273}" type="sibTrans" cxnId="{3BBD079F-B153-41FA-B39F-D8176FFD504A}">
      <dgm:prSet/>
      <dgm:spPr/>
      <dgm:t>
        <a:bodyPr/>
        <a:lstStyle/>
        <a:p>
          <a:endParaRPr lang="en-US"/>
        </a:p>
      </dgm:t>
    </dgm:pt>
    <dgm:pt modelId="{D94C7B3F-AEF1-4A36-BE1F-2C0F5E6ECB04}">
      <dgm:prSet/>
      <dgm:spPr/>
      <dgm:t>
        <a:bodyPr/>
        <a:lstStyle/>
        <a:p>
          <a:r>
            <a:rPr lang="en-US"/>
            <a:t>Cough</a:t>
          </a:r>
        </a:p>
      </dgm:t>
    </dgm:pt>
    <dgm:pt modelId="{0120FD1B-8C9B-4F00-94F9-B01B282A153F}" type="parTrans" cxnId="{8CD4867B-CCF0-4DCD-AAC8-DB730B12B6A2}">
      <dgm:prSet/>
      <dgm:spPr/>
      <dgm:t>
        <a:bodyPr/>
        <a:lstStyle/>
        <a:p>
          <a:endParaRPr lang="en-US"/>
        </a:p>
      </dgm:t>
    </dgm:pt>
    <dgm:pt modelId="{0E844CD2-E594-4EE2-A102-58E2B0152D34}" type="sibTrans" cxnId="{8CD4867B-CCF0-4DCD-AAC8-DB730B12B6A2}">
      <dgm:prSet/>
      <dgm:spPr/>
      <dgm:t>
        <a:bodyPr/>
        <a:lstStyle/>
        <a:p>
          <a:endParaRPr lang="en-US"/>
        </a:p>
      </dgm:t>
    </dgm:pt>
    <dgm:pt modelId="{72318BB8-CDEF-46FD-90B6-BB55E8231C90}">
      <dgm:prSet/>
      <dgm:spPr/>
      <dgm:t>
        <a:bodyPr/>
        <a:lstStyle/>
        <a:p>
          <a:r>
            <a:rPr lang="en-US"/>
            <a:t>wheezing severe</a:t>
          </a:r>
        </a:p>
      </dgm:t>
    </dgm:pt>
    <dgm:pt modelId="{ACB918FB-D8A2-4980-ACB9-8E8B1EAE021A}" type="parTrans" cxnId="{A1D2B01D-9FAA-4672-A6AC-9F0D7EA050DF}">
      <dgm:prSet/>
      <dgm:spPr/>
      <dgm:t>
        <a:bodyPr/>
        <a:lstStyle/>
        <a:p>
          <a:endParaRPr lang="en-US"/>
        </a:p>
      </dgm:t>
    </dgm:pt>
    <dgm:pt modelId="{14B12EA2-33B7-45F3-9180-D27AAFA6D682}" type="sibTrans" cxnId="{A1D2B01D-9FAA-4672-A6AC-9F0D7EA050DF}">
      <dgm:prSet/>
      <dgm:spPr/>
      <dgm:t>
        <a:bodyPr/>
        <a:lstStyle/>
        <a:p>
          <a:endParaRPr lang="en-US"/>
        </a:p>
      </dgm:t>
    </dgm:pt>
    <dgm:pt modelId="{65ABB337-8F27-43E6-823F-E102A7297586}" type="pres">
      <dgm:prSet presAssocID="{194ED3A3-1382-4101-B5D5-BD7353AF9D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7B89DF-224C-4E95-AAC2-F5023DF24D2E}" type="pres">
      <dgm:prSet presAssocID="{F410A7C2-F8CC-40B6-A036-B16FA5524C49}" presName="dummy" presStyleCnt="0"/>
      <dgm:spPr/>
    </dgm:pt>
    <dgm:pt modelId="{45EBCDCC-BE7D-4A87-BDE8-A8A41F7465A8}" type="pres">
      <dgm:prSet presAssocID="{F410A7C2-F8CC-40B6-A036-B16FA5524C49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160E9-7003-4880-988C-D9707079B773}" type="pres">
      <dgm:prSet presAssocID="{FDEEC1A3-90D5-42A1-ABC1-AC3A328D6273}" presName="sibTrans" presStyleLbl="node1" presStyleIdx="0" presStyleCnt="3"/>
      <dgm:spPr/>
      <dgm:t>
        <a:bodyPr/>
        <a:lstStyle/>
        <a:p>
          <a:endParaRPr lang="en-US"/>
        </a:p>
      </dgm:t>
    </dgm:pt>
    <dgm:pt modelId="{43FF1644-DAE2-4CB3-97FD-D06A4A3AA5F8}" type="pres">
      <dgm:prSet presAssocID="{D94C7B3F-AEF1-4A36-BE1F-2C0F5E6ECB04}" presName="dummy" presStyleCnt="0"/>
      <dgm:spPr/>
    </dgm:pt>
    <dgm:pt modelId="{E70F99E5-376F-483A-A42A-7C3447D4E067}" type="pres">
      <dgm:prSet presAssocID="{D94C7B3F-AEF1-4A36-BE1F-2C0F5E6ECB04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F1AE1-35D3-4611-B358-5ACD476569D8}" type="pres">
      <dgm:prSet presAssocID="{0E844CD2-E594-4EE2-A102-58E2B0152D34}" presName="sibTrans" presStyleLbl="node1" presStyleIdx="1" presStyleCnt="3"/>
      <dgm:spPr/>
      <dgm:t>
        <a:bodyPr/>
        <a:lstStyle/>
        <a:p>
          <a:endParaRPr lang="en-US"/>
        </a:p>
      </dgm:t>
    </dgm:pt>
    <dgm:pt modelId="{D22B6C90-2266-4768-A9BC-E4256A1AEDCF}" type="pres">
      <dgm:prSet presAssocID="{72318BB8-CDEF-46FD-90B6-BB55E8231C90}" presName="dummy" presStyleCnt="0"/>
      <dgm:spPr/>
    </dgm:pt>
    <dgm:pt modelId="{B4FC58A2-CCCB-4E58-A799-3C97C7AD6BAC}" type="pres">
      <dgm:prSet presAssocID="{72318BB8-CDEF-46FD-90B6-BB55E8231C90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BE6FC-F3A5-4BCC-B89F-6BB573924CE9}" type="pres">
      <dgm:prSet presAssocID="{14B12EA2-33B7-45F3-9180-D27AAFA6D682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0F6460E-CB74-4C02-A829-E72492BF2E45}" type="presOf" srcId="{14B12EA2-33B7-45F3-9180-D27AAFA6D682}" destId="{17DBE6FC-F3A5-4BCC-B89F-6BB573924CE9}" srcOrd="0" destOrd="0" presId="urn:microsoft.com/office/officeart/2005/8/layout/cycle1"/>
    <dgm:cxn modelId="{9AC4F47A-E4B6-4A12-BA0D-A05D3E52835B}" type="presOf" srcId="{D94C7B3F-AEF1-4A36-BE1F-2C0F5E6ECB04}" destId="{E70F99E5-376F-483A-A42A-7C3447D4E067}" srcOrd="0" destOrd="0" presId="urn:microsoft.com/office/officeart/2005/8/layout/cycle1"/>
    <dgm:cxn modelId="{A1D2B01D-9FAA-4672-A6AC-9F0D7EA050DF}" srcId="{194ED3A3-1382-4101-B5D5-BD7353AF9D61}" destId="{72318BB8-CDEF-46FD-90B6-BB55E8231C90}" srcOrd="2" destOrd="0" parTransId="{ACB918FB-D8A2-4980-ACB9-8E8B1EAE021A}" sibTransId="{14B12EA2-33B7-45F3-9180-D27AAFA6D682}"/>
    <dgm:cxn modelId="{6D50A51B-F357-49D8-BF8C-9FB901DC6B19}" type="presOf" srcId="{F410A7C2-F8CC-40B6-A036-B16FA5524C49}" destId="{45EBCDCC-BE7D-4A87-BDE8-A8A41F7465A8}" srcOrd="0" destOrd="0" presId="urn:microsoft.com/office/officeart/2005/8/layout/cycle1"/>
    <dgm:cxn modelId="{848F05F2-87D7-447C-B299-9F3077305C0C}" type="presOf" srcId="{FDEEC1A3-90D5-42A1-ABC1-AC3A328D6273}" destId="{664160E9-7003-4880-988C-D9707079B773}" srcOrd="0" destOrd="0" presId="urn:microsoft.com/office/officeart/2005/8/layout/cycle1"/>
    <dgm:cxn modelId="{B58CB690-7CC2-4F39-8DC0-E1A72C0431DB}" type="presOf" srcId="{72318BB8-CDEF-46FD-90B6-BB55E8231C90}" destId="{B4FC58A2-CCCB-4E58-A799-3C97C7AD6BAC}" srcOrd="0" destOrd="0" presId="urn:microsoft.com/office/officeart/2005/8/layout/cycle1"/>
    <dgm:cxn modelId="{8CD4867B-CCF0-4DCD-AAC8-DB730B12B6A2}" srcId="{194ED3A3-1382-4101-B5D5-BD7353AF9D61}" destId="{D94C7B3F-AEF1-4A36-BE1F-2C0F5E6ECB04}" srcOrd="1" destOrd="0" parTransId="{0120FD1B-8C9B-4F00-94F9-B01B282A153F}" sibTransId="{0E844CD2-E594-4EE2-A102-58E2B0152D34}"/>
    <dgm:cxn modelId="{6E22D9FC-0AB5-4805-A724-0D5EB349E22C}" type="presOf" srcId="{0E844CD2-E594-4EE2-A102-58E2B0152D34}" destId="{D00F1AE1-35D3-4611-B358-5ACD476569D8}" srcOrd="0" destOrd="0" presId="urn:microsoft.com/office/officeart/2005/8/layout/cycle1"/>
    <dgm:cxn modelId="{7B07D9D4-1448-4932-8112-858F4558D939}" type="presOf" srcId="{194ED3A3-1382-4101-B5D5-BD7353AF9D61}" destId="{65ABB337-8F27-43E6-823F-E102A7297586}" srcOrd="0" destOrd="0" presId="urn:microsoft.com/office/officeart/2005/8/layout/cycle1"/>
    <dgm:cxn modelId="{3BBD079F-B153-41FA-B39F-D8176FFD504A}" srcId="{194ED3A3-1382-4101-B5D5-BD7353AF9D61}" destId="{F410A7C2-F8CC-40B6-A036-B16FA5524C49}" srcOrd="0" destOrd="0" parTransId="{57A8DB0D-F030-4365-83B1-0C1629E79989}" sibTransId="{FDEEC1A3-90D5-42A1-ABC1-AC3A328D6273}"/>
    <dgm:cxn modelId="{E4A0A2AA-12F7-496C-A0EE-D827A74BCE25}" type="presParOf" srcId="{65ABB337-8F27-43E6-823F-E102A7297586}" destId="{BE7B89DF-224C-4E95-AAC2-F5023DF24D2E}" srcOrd="0" destOrd="0" presId="urn:microsoft.com/office/officeart/2005/8/layout/cycle1"/>
    <dgm:cxn modelId="{608819B2-318F-4477-8505-8AEDBBA21FA0}" type="presParOf" srcId="{65ABB337-8F27-43E6-823F-E102A7297586}" destId="{45EBCDCC-BE7D-4A87-BDE8-A8A41F7465A8}" srcOrd="1" destOrd="0" presId="urn:microsoft.com/office/officeart/2005/8/layout/cycle1"/>
    <dgm:cxn modelId="{2D5BBB85-49A3-41BF-B067-106DBC72DF02}" type="presParOf" srcId="{65ABB337-8F27-43E6-823F-E102A7297586}" destId="{664160E9-7003-4880-988C-D9707079B773}" srcOrd="2" destOrd="0" presId="urn:microsoft.com/office/officeart/2005/8/layout/cycle1"/>
    <dgm:cxn modelId="{0764E04D-45A8-4BD8-9560-A576154BDEFD}" type="presParOf" srcId="{65ABB337-8F27-43E6-823F-E102A7297586}" destId="{43FF1644-DAE2-4CB3-97FD-D06A4A3AA5F8}" srcOrd="3" destOrd="0" presId="urn:microsoft.com/office/officeart/2005/8/layout/cycle1"/>
    <dgm:cxn modelId="{8A5BCA76-DB5F-47B3-ABC1-F233C1E77FD4}" type="presParOf" srcId="{65ABB337-8F27-43E6-823F-E102A7297586}" destId="{E70F99E5-376F-483A-A42A-7C3447D4E067}" srcOrd="4" destOrd="0" presId="urn:microsoft.com/office/officeart/2005/8/layout/cycle1"/>
    <dgm:cxn modelId="{BBF69035-BBB2-4E83-A9F9-6EB05EC97E8E}" type="presParOf" srcId="{65ABB337-8F27-43E6-823F-E102A7297586}" destId="{D00F1AE1-35D3-4611-B358-5ACD476569D8}" srcOrd="5" destOrd="0" presId="urn:microsoft.com/office/officeart/2005/8/layout/cycle1"/>
    <dgm:cxn modelId="{62E6EC38-F7CD-49E1-8A73-94A1232D7780}" type="presParOf" srcId="{65ABB337-8F27-43E6-823F-E102A7297586}" destId="{D22B6C90-2266-4768-A9BC-E4256A1AEDCF}" srcOrd="6" destOrd="0" presId="urn:microsoft.com/office/officeart/2005/8/layout/cycle1"/>
    <dgm:cxn modelId="{0CD94649-EB29-446C-8DFA-808F1C63AC97}" type="presParOf" srcId="{65ABB337-8F27-43E6-823F-E102A7297586}" destId="{B4FC58A2-CCCB-4E58-A799-3C97C7AD6BAC}" srcOrd="7" destOrd="0" presId="urn:microsoft.com/office/officeart/2005/8/layout/cycle1"/>
    <dgm:cxn modelId="{C1B829A2-7179-4079-813B-C3F5BC2DB934}" type="presParOf" srcId="{65ABB337-8F27-43E6-823F-E102A7297586}" destId="{17DBE6FC-F3A5-4BCC-B89F-6BB573924CE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F5E9B9-5501-4B80-B76C-3E596C5A11E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38F0BDC-E658-4BD9-BCA9-7F9D1A72AB05}">
      <dgm:prSet/>
      <dgm:spPr/>
      <dgm:t>
        <a:bodyPr/>
        <a:lstStyle/>
        <a:p>
          <a:r>
            <a:rPr lang="en-US" dirty="0" smtClean="0"/>
            <a:t>I</a:t>
          </a:r>
          <a:r>
            <a:rPr lang="en-US" b="0" i="0" baseline="0" dirty="0" smtClean="0"/>
            <a:t>n children</a:t>
          </a:r>
          <a:endParaRPr lang="en-US" dirty="0"/>
        </a:p>
      </dgm:t>
    </dgm:pt>
    <dgm:pt modelId="{B2FCDE48-EA8B-496F-B458-C062DDFF1390}" type="parTrans" cxnId="{7B8B5AB8-041B-49CA-B356-F9519DB47534}">
      <dgm:prSet/>
      <dgm:spPr/>
      <dgm:t>
        <a:bodyPr/>
        <a:lstStyle/>
        <a:p>
          <a:endParaRPr lang="en-US"/>
        </a:p>
      </dgm:t>
    </dgm:pt>
    <dgm:pt modelId="{CC350592-6F1F-4F41-BB79-4ECAEA07A22D}" type="sibTrans" cxnId="{7B8B5AB8-041B-49CA-B356-F9519DB47534}">
      <dgm:prSet/>
      <dgm:spPr/>
      <dgm:t>
        <a:bodyPr/>
        <a:lstStyle/>
        <a:p>
          <a:endParaRPr lang="en-US"/>
        </a:p>
      </dgm:t>
    </dgm:pt>
    <dgm:pt modelId="{FD357B1C-70CC-4FB1-96CF-9E0391F82B34}">
      <dgm:prSet/>
      <dgm:spPr/>
      <dgm:t>
        <a:bodyPr/>
        <a:lstStyle/>
        <a:p>
          <a:r>
            <a:rPr lang="en-US" b="0" i="0" baseline="0" dirty="0" smtClean="0"/>
            <a:t> </a:t>
          </a:r>
          <a:r>
            <a:rPr lang="en-US" b="0" i="0" baseline="0" dirty="0"/>
            <a:t>2:1 </a:t>
          </a:r>
          <a:r>
            <a:rPr lang="en-US" b="0" i="0" baseline="0" dirty="0" smtClean="0"/>
            <a:t>- male :female</a:t>
          </a:r>
          <a:r>
            <a:rPr lang="en-US" b="0" i="0" dirty="0" smtClean="0"/>
            <a:t> </a:t>
          </a:r>
          <a:r>
            <a:rPr lang="en-US" b="0" i="0" baseline="0" dirty="0" smtClean="0"/>
            <a:t>ratio. </a:t>
          </a:r>
          <a:endParaRPr lang="en-US" dirty="0"/>
        </a:p>
      </dgm:t>
    </dgm:pt>
    <dgm:pt modelId="{BC3826B6-21B8-4460-B222-0393E602E2F1}" type="parTrans" cxnId="{F76A5A79-D56C-4276-996A-D93E8B27A9AC}">
      <dgm:prSet/>
      <dgm:spPr/>
      <dgm:t>
        <a:bodyPr/>
        <a:lstStyle/>
        <a:p>
          <a:endParaRPr lang="en-US"/>
        </a:p>
      </dgm:t>
    </dgm:pt>
    <dgm:pt modelId="{B5E6ADBC-E85D-49C4-8D84-BDC87D33421F}" type="sibTrans" cxnId="{F76A5A79-D56C-4276-996A-D93E8B27A9AC}">
      <dgm:prSet/>
      <dgm:spPr/>
      <dgm:t>
        <a:bodyPr/>
        <a:lstStyle/>
        <a:p>
          <a:endParaRPr lang="en-US"/>
        </a:p>
      </dgm:t>
    </dgm:pt>
    <dgm:pt modelId="{CD15567B-ED2B-422A-AF8B-B76B74D09257}">
      <dgm:prSet/>
      <dgm:spPr/>
      <dgm:t>
        <a:bodyPr/>
        <a:lstStyle/>
        <a:p>
          <a:r>
            <a:rPr lang="en-US" b="0" i="0" baseline="0" dirty="0" smtClean="0"/>
            <a:t>Develop it before the age of 10 years</a:t>
          </a:r>
          <a:endParaRPr lang="en-US" dirty="0"/>
        </a:p>
      </dgm:t>
    </dgm:pt>
    <dgm:pt modelId="{5635CACA-1B78-4379-B214-294C16862DC1}" type="parTrans" cxnId="{CA33AD29-FDB4-4B36-A9EC-CC32DAC310A3}">
      <dgm:prSet/>
      <dgm:spPr/>
      <dgm:t>
        <a:bodyPr/>
        <a:lstStyle/>
        <a:p>
          <a:endParaRPr lang="en-US"/>
        </a:p>
      </dgm:t>
    </dgm:pt>
    <dgm:pt modelId="{11D5646B-F13F-4008-8055-6AA7EC8C6092}" type="sibTrans" cxnId="{CA33AD29-FDB4-4B36-A9EC-CC32DAC310A3}">
      <dgm:prSet/>
      <dgm:spPr/>
      <dgm:t>
        <a:bodyPr/>
        <a:lstStyle/>
        <a:p>
          <a:endParaRPr lang="en-US"/>
        </a:p>
      </dgm:t>
    </dgm:pt>
    <dgm:pt modelId="{592DFCAE-F120-48AF-B338-7AA15C219AF7}" type="pres">
      <dgm:prSet presAssocID="{73F5E9B9-5501-4B80-B76C-3E596C5A11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E31486-9490-48B8-9AA4-BE810F658D90}" type="pres">
      <dgm:prSet presAssocID="{C38F0BDC-E658-4BD9-BCA9-7F9D1A72AB0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F4E3C-64ED-4FD3-AF4F-23B8C4411EF6}" type="pres">
      <dgm:prSet presAssocID="{CC350592-6F1F-4F41-BB79-4ECAEA07A22D}" presName="spacer" presStyleCnt="0"/>
      <dgm:spPr/>
    </dgm:pt>
    <dgm:pt modelId="{D33F1A34-07AE-424C-B0D5-F76E0D595087}" type="pres">
      <dgm:prSet presAssocID="{FD357B1C-70CC-4FB1-96CF-9E0391F82B3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6E0CB-091B-4796-8E86-B846EEE6CAC4}" type="pres">
      <dgm:prSet presAssocID="{B5E6ADBC-E85D-49C4-8D84-BDC87D33421F}" presName="spacer" presStyleCnt="0"/>
      <dgm:spPr/>
    </dgm:pt>
    <dgm:pt modelId="{58E637DF-1C78-4913-86D4-CC8EE86F171E}" type="pres">
      <dgm:prSet presAssocID="{CD15567B-ED2B-422A-AF8B-B76B74D0925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7EAF72-6668-4B19-9C37-DBA6C924E13C}" type="presOf" srcId="{FD357B1C-70CC-4FB1-96CF-9E0391F82B34}" destId="{D33F1A34-07AE-424C-B0D5-F76E0D595087}" srcOrd="0" destOrd="0" presId="urn:microsoft.com/office/officeart/2005/8/layout/vList2"/>
    <dgm:cxn modelId="{61C7AA5C-E502-4B4C-AF31-EC30915F7786}" type="presOf" srcId="{73F5E9B9-5501-4B80-B76C-3E596C5A11EB}" destId="{592DFCAE-F120-48AF-B338-7AA15C219AF7}" srcOrd="0" destOrd="0" presId="urn:microsoft.com/office/officeart/2005/8/layout/vList2"/>
    <dgm:cxn modelId="{F76A5A79-D56C-4276-996A-D93E8B27A9AC}" srcId="{73F5E9B9-5501-4B80-B76C-3E596C5A11EB}" destId="{FD357B1C-70CC-4FB1-96CF-9E0391F82B34}" srcOrd="1" destOrd="0" parTransId="{BC3826B6-21B8-4460-B222-0393E602E2F1}" sibTransId="{B5E6ADBC-E85D-49C4-8D84-BDC87D33421F}"/>
    <dgm:cxn modelId="{7B8B5AB8-041B-49CA-B356-F9519DB47534}" srcId="{73F5E9B9-5501-4B80-B76C-3E596C5A11EB}" destId="{C38F0BDC-E658-4BD9-BCA9-7F9D1A72AB05}" srcOrd="0" destOrd="0" parTransId="{B2FCDE48-EA8B-496F-B458-C062DDFF1390}" sibTransId="{CC350592-6F1F-4F41-BB79-4ECAEA07A22D}"/>
    <dgm:cxn modelId="{386BD836-86FA-4DCC-931D-94650CE18151}" type="presOf" srcId="{CD15567B-ED2B-422A-AF8B-B76B74D09257}" destId="{58E637DF-1C78-4913-86D4-CC8EE86F171E}" srcOrd="0" destOrd="0" presId="urn:microsoft.com/office/officeart/2005/8/layout/vList2"/>
    <dgm:cxn modelId="{DAD4A1F5-CCEA-4C97-A2BE-D628F74F1649}" type="presOf" srcId="{C38F0BDC-E658-4BD9-BCA9-7F9D1A72AB05}" destId="{C1E31486-9490-48B8-9AA4-BE810F658D90}" srcOrd="0" destOrd="0" presId="urn:microsoft.com/office/officeart/2005/8/layout/vList2"/>
    <dgm:cxn modelId="{CA33AD29-FDB4-4B36-A9EC-CC32DAC310A3}" srcId="{73F5E9B9-5501-4B80-B76C-3E596C5A11EB}" destId="{CD15567B-ED2B-422A-AF8B-B76B74D09257}" srcOrd="2" destOrd="0" parTransId="{5635CACA-1B78-4379-B214-294C16862DC1}" sibTransId="{11D5646B-F13F-4008-8055-6AA7EC8C6092}"/>
    <dgm:cxn modelId="{3E22724B-8D37-4799-9482-84335D0EB2F8}" type="presParOf" srcId="{592DFCAE-F120-48AF-B338-7AA15C219AF7}" destId="{C1E31486-9490-48B8-9AA4-BE810F658D90}" srcOrd="0" destOrd="0" presId="urn:microsoft.com/office/officeart/2005/8/layout/vList2"/>
    <dgm:cxn modelId="{230E0F16-9769-46BF-8973-5EA30131E569}" type="presParOf" srcId="{592DFCAE-F120-48AF-B338-7AA15C219AF7}" destId="{824F4E3C-64ED-4FD3-AF4F-23B8C4411EF6}" srcOrd="1" destOrd="0" presId="urn:microsoft.com/office/officeart/2005/8/layout/vList2"/>
    <dgm:cxn modelId="{95A09BC6-BAED-4BEF-A28A-A9026ADDEF59}" type="presParOf" srcId="{592DFCAE-F120-48AF-B338-7AA15C219AF7}" destId="{D33F1A34-07AE-424C-B0D5-F76E0D595087}" srcOrd="2" destOrd="0" presId="urn:microsoft.com/office/officeart/2005/8/layout/vList2"/>
    <dgm:cxn modelId="{30CB45FC-6927-487B-90C5-C3E1AC6A378D}" type="presParOf" srcId="{592DFCAE-F120-48AF-B338-7AA15C219AF7}" destId="{BDD6E0CB-091B-4796-8E86-B846EEE6CAC4}" srcOrd="3" destOrd="0" presId="urn:microsoft.com/office/officeart/2005/8/layout/vList2"/>
    <dgm:cxn modelId="{CB05D983-B77F-49BB-BE4D-01125EED6DA2}" type="presParOf" srcId="{592DFCAE-F120-48AF-B338-7AA15C219AF7}" destId="{58E637DF-1C78-4913-86D4-CC8EE86F171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D7967B-C894-4068-9663-A1D7C55C6326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3898E68-7189-452F-B54B-DE02C859D073}">
      <dgm:prSet/>
      <dgm:spPr/>
      <dgm:t>
        <a:bodyPr/>
        <a:lstStyle/>
        <a:p>
          <a:r>
            <a:rPr lang="en-US"/>
            <a:t>E</a:t>
          </a:r>
          <a:r>
            <a:rPr lang="en-US" b="0" baseline="0"/>
            <a:t>xtrinsic (allergic, atopic) </a:t>
          </a:r>
          <a:endParaRPr lang="en-US"/>
        </a:p>
      </dgm:t>
    </dgm:pt>
    <dgm:pt modelId="{17CAF4EF-D5BE-49F3-924B-7803D3EA4F1C}" type="parTrans" cxnId="{092FE691-17D9-4770-A713-8ADFD586305F}">
      <dgm:prSet/>
      <dgm:spPr/>
      <dgm:t>
        <a:bodyPr/>
        <a:lstStyle/>
        <a:p>
          <a:endParaRPr lang="en-US"/>
        </a:p>
      </dgm:t>
    </dgm:pt>
    <dgm:pt modelId="{9435CAF1-4C6F-4A8F-9ABB-1CEFD2286747}" type="sibTrans" cxnId="{092FE691-17D9-4770-A713-8ADFD586305F}">
      <dgm:prSet/>
      <dgm:spPr/>
      <dgm:t>
        <a:bodyPr/>
        <a:lstStyle/>
        <a:p>
          <a:endParaRPr lang="en-US"/>
        </a:p>
      </dgm:t>
    </dgm:pt>
    <dgm:pt modelId="{226F4198-CBD2-42F5-888A-526B150FDDBB}">
      <dgm:prSet/>
      <dgm:spPr/>
      <dgm:t>
        <a:bodyPr/>
        <a:lstStyle/>
        <a:p>
          <a:r>
            <a:rPr lang="en-US"/>
            <a:t>I</a:t>
          </a:r>
          <a:r>
            <a:rPr lang="en-US" b="0" baseline="0"/>
            <a:t>ntrinsic(idiosyncratic, non-atopic) asthma.</a:t>
          </a:r>
          <a:endParaRPr lang="en-US"/>
        </a:p>
      </dgm:t>
    </dgm:pt>
    <dgm:pt modelId="{DE6D03E0-964D-4043-9984-689DFB8579E6}" type="parTrans" cxnId="{28526317-D229-485C-A6D1-34E13F5721E6}">
      <dgm:prSet/>
      <dgm:spPr/>
      <dgm:t>
        <a:bodyPr/>
        <a:lstStyle/>
        <a:p>
          <a:endParaRPr lang="en-US"/>
        </a:p>
      </dgm:t>
    </dgm:pt>
    <dgm:pt modelId="{A7D9B37B-BA48-412C-90DB-9AA37BC57B90}" type="sibTrans" cxnId="{28526317-D229-485C-A6D1-34E13F5721E6}">
      <dgm:prSet/>
      <dgm:spPr/>
      <dgm:t>
        <a:bodyPr/>
        <a:lstStyle/>
        <a:p>
          <a:endParaRPr lang="en-US"/>
        </a:p>
      </dgm:t>
    </dgm:pt>
    <dgm:pt modelId="{02B5CE21-5879-47DB-85BB-BD74C3F7D0B3}">
      <dgm:prSet/>
      <dgm:spPr/>
      <dgm:t>
        <a:bodyPr/>
        <a:lstStyle/>
        <a:p>
          <a:r>
            <a:rPr lang="en-US" b="0" baseline="0"/>
            <a:t>Mixed </a:t>
          </a:r>
          <a:endParaRPr lang="en-US"/>
        </a:p>
      </dgm:t>
    </dgm:pt>
    <dgm:pt modelId="{67AA4233-5040-448F-A3A8-EB7D64017431}" type="parTrans" cxnId="{466C95D2-B4FD-4477-A9D7-3767FA0C034E}">
      <dgm:prSet/>
      <dgm:spPr/>
      <dgm:t>
        <a:bodyPr/>
        <a:lstStyle/>
        <a:p>
          <a:endParaRPr lang="en-US"/>
        </a:p>
      </dgm:t>
    </dgm:pt>
    <dgm:pt modelId="{FCFB1525-3D41-470A-80FC-7E9E436FF854}" type="sibTrans" cxnId="{466C95D2-B4FD-4477-A9D7-3767FA0C034E}">
      <dgm:prSet/>
      <dgm:spPr/>
      <dgm:t>
        <a:bodyPr/>
        <a:lstStyle/>
        <a:p>
          <a:endParaRPr lang="en-US"/>
        </a:p>
      </dgm:t>
    </dgm:pt>
    <dgm:pt modelId="{86243125-476B-432F-86BC-D5120CCF5075}" type="pres">
      <dgm:prSet presAssocID="{5CD7967B-C894-4068-9663-A1D7C55C63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77A2FB-4A01-49B2-B085-720CF44220D0}" type="pres">
      <dgm:prSet presAssocID="{43898E68-7189-452F-B54B-DE02C859D073}" presName="hierRoot1" presStyleCnt="0"/>
      <dgm:spPr/>
    </dgm:pt>
    <dgm:pt modelId="{741FF432-4D7D-4FE0-BA28-7A738F545602}" type="pres">
      <dgm:prSet presAssocID="{43898E68-7189-452F-B54B-DE02C859D073}" presName="composite" presStyleCnt="0"/>
      <dgm:spPr/>
    </dgm:pt>
    <dgm:pt modelId="{E8724FC8-A194-4080-8A9F-AA981590405F}" type="pres">
      <dgm:prSet presAssocID="{43898E68-7189-452F-B54B-DE02C859D073}" presName="background" presStyleLbl="node0" presStyleIdx="0" presStyleCnt="3"/>
      <dgm:spPr/>
    </dgm:pt>
    <dgm:pt modelId="{A5DFAC83-CBC5-432D-A1D4-5D2C01325B25}" type="pres">
      <dgm:prSet presAssocID="{43898E68-7189-452F-B54B-DE02C859D073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DB53E2-EB21-4BC4-AAF5-C7E7401DE221}" type="pres">
      <dgm:prSet presAssocID="{43898E68-7189-452F-B54B-DE02C859D073}" presName="hierChild2" presStyleCnt="0"/>
      <dgm:spPr/>
    </dgm:pt>
    <dgm:pt modelId="{3FEE139A-176C-4D15-9026-7B7496031F64}" type="pres">
      <dgm:prSet presAssocID="{226F4198-CBD2-42F5-888A-526B150FDDBB}" presName="hierRoot1" presStyleCnt="0"/>
      <dgm:spPr/>
    </dgm:pt>
    <dgm:pt modelId="{1BA29972-30FD-4A71-B16E-5323EC98417F}" type="pres">
      <dgm:prSet presAssocID="{226F4198-CBD2-42F5-888A-526B150FDDBB}" presName="composite" presStyleCnt="0"/>
      <dgm:spPr/>
    </dgm:pt>
    <dgm:pt modelId="{171619A4-82A6-4A3C-9AAE-56EAC9286E52}" type="pres">
      <dgm:prSet presAssocID="{226F4198-CBD2-42F5-888A-526B150FDDBB}" presName="background" presStyleLbl="node0" presStyleIdx="1" presStyleCnt="3"/>
      <dgm:spPr/>
    </dgm:pt>
    <dgm:pt modelId="{B280501B-AD3E-4F94-96BD-62986EF899E9}" type="pres">
      <dgm:prSet presAssocID="{226F4198-CBD2-42F5-888A-526B150FDDBB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AB5541-CEA3-4475-822C-4E7DE70BB2AB}" type="pres">
      <dgm:prSet presAssocID="{226F4198-CBD2-42F5-888A-526B150FDDBB}" presName="hierChild2" presStyleCnt="0"/>
      <dgm:spPr/>
    </dgm:pt>
    <dgm:pt modelId="{0D3344D7-73F3-4EC5-AC03-657FC2DEF9F5}" type="pres">
      <dgm:prSet presAssocID="{02B5CE21-5879-47DB-85BB-BD74C3F7D0B3}" presName="hierRoot1" presStyleCnt="0"/>
      <dgm:spPr/>
    </dgm:pt>
    <dgm:pt modelId="{FADA04B5-A8C3-4253-9A98-883507F5BB90}" type="pres">
      <dgm:prSet presAssocID="{02B5CE21-5879-47DB-85BB-BD74C3F7D0B3}" presName="composite" presStyleCnt="0"/>
      <dgm:spPr/>
    </dgm:pt>
    <dgm:pt modelId="{60E3B7B1-C920-44A9-94BA-223878DE7C4A}" type="pres">
      <dgm:prSet presAssocID="{02B5CE21-5879-47DB-85BB-BD74C3F7D0B3}" presName="background" presStyleLbl="node0" presStyleIdx="2" presStyleCnt="3"/>
      <dgm:spPr/>
    </dgm:pt>
    <dgm:pt modelId="{E70DBDB7-373A-40D8-A982-24045C472421}" type="pres">
      <dgm:prSet presAssocID="{02B5CE21-5879-47DB-85BB-BD74C3F7D0B3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868AF0-0786-4517-8AA0-E46A23909D79}" type="pres">
      <dgm:prSet presAssocID="{02B5CE21-5879-47DB-85BB-BD74C3F7D0B3}" presName="hierChild2" presStyleCnt="0"/>
      <dgm:spPr/>
    </dgm:pt>
  </dgm:ptLst>
  <dgm:cxnLst>
    <dgm:cxn modelId="{46A1517B-A65A-49AF-B3A8-350A4273FDE4}" type="presOf" srcId="{226F4198-CBD2-42F5-888A-526B150FDDBB}" destId="{B280501B-AD3E-4F94-96BD-62986EF899E9}" srcOrd="0" destOrd="0" presId="urn:microsoft.com/office/officeart/2005/8/layout/hierarchy1"/>
    <dgm:cxn modelId="{28526317-D229-485C-A6D1-34E13F5721E6}" srcId="{5CD7967B-C894-4068-9663-A1D7C55C6326}" destId="{226F4198-CBD2-42F5-888A-526B150FDDBB}" srcOrd="1" destOrd="0" parTransId="{DE6D03E0-964D-4043-9984-689DFB8579E6}" sibTransId="{A7D9B37B-BA48-412C-90DB-9AA37BC57B90}"/>
    <dgm:cxn modelId="{B7C23E5F-B0A9-40E1-A5B6-8DD125F3BD51}" type="presOf" srcId="{02B5CE21-5879-47DB-85BB-BD74C3F7D0B3}" destId="{E70DBDB7-373A-40D8-A982-24045C472421}" srcOrd="0" destOrd="0" presId="urn:microsoft.com/office/officeart/2005/8/layout/hierarchy1"/>
    <dgm:cxn modelId="{092FE691-17D9-4770-A713-8ADFD586305F}" srcId="{5CD7967B-C894-4068-9663-A1D7C55C6326}" destId="{43898E68-7189-452F-B54B-DE02C859D073}" srcOrd="0" destOrd="0" parTransId="{17CAF4EF-D5BE-49F3-924B-7803D3EA4F1C}" sibTransId="{9435CAF1-4C6F-4A8F-9ABB-1CEFD2286747}"/>
    <dgm:cxn modelId="{DD6A9950-6CD7-4FC6-9373-2F96F20E0C13}" type="presOf" srcId="{43898E68-7189-452F-B54B-DE02C859D073}" destId="{A5DFAC83-CBC5-432D-A1D4-5D2C01325B25}" srcOrd="0" destOrd="0" presId="urn:microsoft.com/office/officeart/2005/8/layout/hierarchy1"/>
    <dgm:cxn modelId="{241D696E-E8F4-459B-A2D2-BE7E20D23001}" type="presOf" srcId="{5CD7967B-C894-4068-9663-A1D7C55C6326}" destId="{86243125-476B-432F-86BC-D5120CCF5075}" srcOrd="0" destOrd="0" presId="urn:microsoft.com/office/officeart/2005/8/layout/hierarchy1"/>
    <dgm:cxn modelId="{466C95D2-B4FD-4477-A9D7-3767FA0C034E}" srcId="{5CD7967B-C894-4068-9663-A1D7C55C6326}" destId="{02B5CE21-5879-47DB-85BB-BD74C3F7D0B3}" srcOrd="2" destOrd="0" parTransId="{67AA4233-5040-448F-A3A8-EB7D64017431}" sibTransId="{FCFB1525-3D41-470A-80FC-7E9E436FF854}"/>
    <dgm:cxn modelId="{ABEB86AE-1D35-4BB9-89AE-16DE4BF78919}" type="presParOf" srcId="{86243125-476B-432F-86BC-D5120CCF5075}" destId="{2177A2FB-4A01-49B2-B085-720CF44220D0}" srcOrd="0" destOrd="0" presId="urn:microsoft.com/office/officeart/2005/8/layout/hierarchy1"/>
    <dgm:cxn modelId="{F9F406A8-7D06-45FD-A960-D880AD28C01D}" type="presParOf" srcId="{2177A2FB-4A01-49B2-B085-720CF44220D0}" destId="{741FF432-4D7D-4FE0-BA28-7A738F545602}" srcOrd="0" destOrd="0" presId="urn:microsoft.com/office/officeart/2005/8/layout/hierarchy1"/>
    <dgm:cxn modelId="{16047181-6956-4AF2-8F26-5A5C79C3684D}" type="presParOf" srcId="{741FF432-4D7D-4FE0-BA28-7A738F545602}" destId="{E8724FC8-A194-4080-8A9F-AA981590405F}" srcOrd="0" destOrd="0" presId="urn:microsoft.com/office/officeart/2005/8/layout/hierarchy1"/>
    <dgm:cxn modelId="{17AAAAA6-79F0-440C-8E66-3CE6C0AC3239}" type="presParOf" srcId="{741FF432-4D7D-4FE0-BA28-7A738F545602}" destId="{A5DFAC83-CBC5-432D-A1D4-5D2C01325B25}" srcOrd="1" destOrd="0" presId="urn:microsoft.com/office/officeart/2005/8/layout/hierarchy1"/>
    <dgm:cxn modelId="{4D54783A-51C7-495E-8C96-71D06A16E58A}" type="presParOf" srcId="{2177A2FB-4A01-49B2-B085-720CF44220D0}" destId="{A7DB53E2-EB21-4BC4-AAF5-C7E7401DE221}" srcOrd="1" destOrd="0" presId="urn:microsoft.com/office/officeart/2005/8/layout/hierarchy1"/>
    <dgm:cxn modelId="{0C57F961-C1A3-4391-93BB-AE0CE1C0E08E}" type="presParOf" srcId="{86243125-476B-432F-86BC-D5120CCF5075}" destId="{3FEE139A-176C-4D15-9026-7B7496031F64}" srcOrd="1" destOrd="0" presId="urn:microsoft.com/office/officeart/2005/8/layout/hierarchy1"/>
    <dgm:cxn modelId="{CA88A914-0206-40ED-907B-9EE102AA2E86}" type="presParOf" srcId="{3FEE139A-176C-4D15-9026-7B7496031F64}" destId="{1BA29972-30FD-4A71-B16E-5323EC98417F}" srcOrd="0" destOrd="0" presId="urn:microsoft.com/office/officeart/2005/8/layout/hierarchy1"/>
    <dgm:cxn modelId="{A34F3A7C-BF96-4830-91E1-BED7E1DB81EA}" type="presParOf" srcId="{1BA29972-30FD-4A71-B16E-5323EC98417F}" destId="{171619A4-82A6-4A3C-9AAE-56EAC9286E52}" srcOrd="0" destOrd="0" presId="urn:microsoft.com/office/officeart/2005/8/layout/hierarchy1"/>
    <dgm:cxn modelId="{44A742AC-9F24-4A25-B9AC-C19770FB5139}" type="presParOf" srcId="{1BA29972-30FD-4A71-B16E-5323EC98417F}" destId="{B280501B-AD3E-4F94-96BD-62986EF899E9}" srcOrd="1" destOrd="0" presId="urn:microsoft.com/office/officeart/2005/8/layout/hierarchy1"/>
    <dgm:cxn modelId="{7A1641CC-1CC9-43A1-B910-B786B809CEB3}" type="presParOf" srcId="{3FEE139A-176C-4D15-9026-7B7496031F64}" destId="{43AB5541-CEA3-4475-822C-4E7DE70BB2AB}" srcOrd="1" destOrd="0" presId="urn:microsoft.com/office/officeart/2005/8/layout/hierarchy1"/>
    <dgm:cxn modelId="{ACE009C2-52D3-4CFD-B3FE-660B489EAB85}" type="presParOf" srcId="{86243125-476B-432F-86BC-D5120CCF5075}" destId="{0D3344D7-73F3-4EC5-AC03-657FC2DEF9F5}" srcOrd="2" destOrd="0" presId="urn:microsoft.com/office/officeart/2005/8/layout/hierarchy1"/>
    <dgm:cxn modelId="{96608FE7-A6D0-4DE2-8842-8D99AF0D0AB4}" type="presParOf" srcId="{0D3344D7-73F3-4EC5-AC03-657FC2DEF9F5}" destId="{FADA04B5-A8C3-4253-9A98-883507F5BB90}" srcOrd="0" destOrd="0" presId="urn:microsoft.com/office/officeart/2005/8/layout/hierarchy1"/>
    <dgm:cxn modelId="{56490E78-71C3-4BAA-8E59-5313AA9FC24C}" type="presParOf" srcId="{FADA04B5-A8C3-4253-9A98-883507F5BB90}" destId="{60E3B7B1-C920-44A9-94BA-223878DE7C4A}" srcOrd="0" destOrd="0" presId="urn:microsoft.com/office/officeart/2005/8/layout/hierarchy1"/>
    <dgm:cxn modelId="{6979B910-5C8B-49ED-B548-2371F807CEC5}" type="presParOf" srcId="{FADA04B5-A8C3-4253-9A98-883507F5BB90}" destId="{E70DBDB7-373A-40D8-A982-24045C472421}" srcOrd="1" destOrd="0" presId="urn:microsoft.com/office/officeart/2005/8/layout/hierarchy1"/>
    <dgm:cxn modelId="{F60FF0BA-7373-4A5B-B6D9-76507DCF4C72}" type="presParOf" srcId="{0D3344D7-73F3-4EC5-AC03-657FC2DEF9F5}" destId="{3E868AF0-0786-4517-8AA0-E46A23909D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F4FB59-E4CB-416F-8F67-02DED8FECB4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5D1DFF6-8E0D-4AF8-8D47-9CA6D278FCC8}">
      <dgm:prSet/>
      <dgm:spPr/>
      <dgm:t>
        <a:bodyPr/>
        <a:lstStyle/>
        <a:p>
          <a:pPr>
            <a:defRPr cap="all"/>
          </a:pPr>
          <a:r>
            <a:rPr lang="en-US" b="0" i="0" baseline="0"/>
            <a:t>Most</a:t>
          </a:r>
          <a:r>
            <a:rPr lang="en-US" b="0" i="0"/>
            <a:t> </a:t>
          </a:r>
          <a:r>
            <a:rPr lang="en-US" b="0" i="0" baseline="0"/>
            <a:t>common  type</a:t>
          </a:r>
          <a:endParaRPr lang="en-US"/>
        </a:p>
      </dgm:t>
    </dgm:pt>
    <dgm:pt modelId="{F765ADC8-EC23-4B4B-9DDE-A885DEF3014B}" type="parTrans" cxnId="{FC08A804-E9B0-4102-BDE1-BDF57FE4D204}">
      <dgm:prSet/>
      <dgm:spPr/>
      <dgm:t>
        <a:bodyPr/>
        <a:lstStyle/>
        <a:p>
          <a:endParaRPr lang="en-US"/>
        </a:p>
      </dgm:t>
    </dgm:pt>
    <dgm:pt modelId="{C84463AA-2BE2-4510-ABC0-1D9AC1BF0062}" type="sibTrans" cxnId="{FC08A804-E9B0-4102-BDE1-BDF57FE4D204}">
      <dgm:prSet/>
      <dgm:spPr/>
      <dgm:t>
        <a:bodyPr/>
        <a:lstStyle/>
        <a:p>
          <a:endParaRPr lang="en-US"/>
        </a:p>
      </dgm:t>
    </dgm:pt>
    <dgm:pt modelId="{B47FA19D-8A00-49AC-8F13-C4B169E1F570}">
      <dgm:prSet/>
      <dgm:spPr/>
      <dgm:t>
        <a:bodyPr/>
        <a:lstStyle/>
        <a:p>
          <a:pPr>
            <a:defRPr cap="all"/>
          </a:pPr>
          <a:r>
            <a:rPr lang="en-US" b="0" i="0" baseline="0"/>
            <a:t>Childhood </a:t>
          </a:r>
          <a:endParaRPr lang="en-US"/>
        </a:p>
      </dgm:t>
    </dgm:pt>
    <dgm:pt modelId="{A0ABDD6B-E35F-4D08-8D45-693E94843E4B}" type="parTrans" cxnId="{4FC7D266-C8F2-45EE-A729-B8D92208B553}">
      <dgm:prSet/>
      <dgm:spPr/>
      <dgm:t>
        <a:bodyPr/>
        <a:lstStyle/>
        <a:p>
          <a:endParaRPr lang="en-US"/>
        </a:p>
      </dgm:t>
    </dgm:pt>
    <dgm:pt modelId="{40357683-CA2E-459A-B9FB-B9420413A615}" type="sibTrans" cxnId="{4FC7D266-C8F2-45EE-A729-B8D92208B553}">
      <dgm:prSet/>
      <dgm:spPr/>
      <dgm:t>
        <a:bodyPr/>
        <a:lstStyle/>
        <a:p>
          <a:endParaRPr lang="en-US"/>
        </a:p>
      </dgm:t>
    </dgm:pt>
    <dgm:pt modelId="{8929723F-89BE-4458-A9EB-D32C6DD88A43}">
      <dgm:prSet/>
      <dgm:spPr/>
      <dgm:t>
        <a:bodyPr/>
        <a:lstStyle/>
        <a:p>
          <a:pPr>
            <a:defRPr cap="all"/>
          </a:pPr>
          <a:r>
            <a:rPr lang="en-US" b="0" i="0" baseline="0"/>
            <a:t>Early adult life</a:t>
          </a:r>
          <a:endParaRPr lang="en-US"/>
        </a:p>
      </dgm:t>
    </dgm:pt>
    <dgm:pt modelId="{CC8E2472-1B64-43BF-BCB7-46C909A32EA3}" type="parTrans" cxnId="{7562728A-9FDE-4E72-9EC3-525D503590A4}">
      <dgm:prSet/>
      <dgm:spPr/>
      <dgm:t>
        <a:bodyPr/>
        <a:lstStyle/>
        <a:p>
          <a:endParaRPr lang="en-US"/>
        </a:p>
      </dgm:t>
    </dgm:pt>
    <dgm:pt modelId="{4728C832-D1E9-4EDE-9230-C201B9711E9B}" type="sibTrans" cxnId="{7562728A-9FDE-4E72-9EC3-525D503590A4}">
      <dgm:prSet/>
      <dgm:spPr/>
      <dgm:t>
        <a:bodyPr/>
        <a:lstStyle/>
        <a:p>
          <a:endParaRPr lang="en-US"/>
        </a:p>
      </dgm:t>
    </dgm:pt>
    <dgm:pt modelId="{E336F6A9-1B90-4D1B-AE53-F65DF4471978}" type="pres">
      <dgm:prSet presAssocID="{5DF4FB59-E4CB-416F-8F67-02DED8FECB4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7BB483-F19E-4C39-87C5-927C8B10775D}" type="pres">
      <dgm:prSet presAssocID="{45D1DFF6-8E0D-4AF8-8D47-9CA6D278FCC8}" presName="compNode" presStyleCnt="0"/>
      <dgm:spPr/>
    </dgm:pt>
    <dgm:pt modelId="{91C0E0CD-625D-48D4-A794-EC0B11B64C1B}" type="pres">
      <dgm:prSet presAssocID="{45D1DFF6-8E0D-4AF8-8D47-9CA6D278FCC8}" presName="iconBgRect" presStyleLbl="bgShp" presStyleIdx="0" presStyleCnt="3"/>
      <dgm:spPr/>
    </dgm:pt>
    <dgm:pt modelId="{CAD121BD-AEEC-4DA4-9444-CBC4D0A3275A}" type="pres">
      <dgm:prSet presAssocID="{45D1DFF6-8E0D-4AF8-8D47-9CA6D278FCC8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A11D125-FCAE-4CF9-B2FF-FEA7633A2D2F}" type="pres">
      <dgm:prSet presAssocID="{45D1DFF6-8E0D-4AF8-8D47-9CA6D278FCC8}" presName="spaceRect" presStyleCnt="0"/>
      <dgm:spPr/>
    </dgm:pt>
    <dgm:pt modelId="{3DB80437-B97A-4E4D-A1C9-BC3A25AE9FBC}" type="pres">
      <dgm:prSet presAssocID="{45D1DFF6-8E0D-4AF8-8D47-9CA6D278FCC8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5D76DA0-6BC7-4E7A-AF70-3FB071EB7F5A}" type="pres">
      <dgm:prSet presAssocID="{C84463AA-2BE2-4510-ABC0-1D9AC1BF0062}" presName="sibTrans" presStyleCnt="0"/>
      <dgm:spPr/>
    </dgm:pt>
    <dgm:pt modelId="{241FF629-8509-4781-867A-2FFE7D211A75}" type="pres">
      <dgm:prSet presAssocID="{B47FA19D-8A00-49AC-8F13-C4B169E1F570}" presName="compNode" presStyleCnt="0"/>
      <dgm:spPr/>
    </dgm:pt>
    <dgm:pt modelId="{0931A5D7-4916-4AFE-94B1-EFD2B0EEE7D8}" type="pres">
      <dgm:prSet presAssocID="{B47FA19D-8A00-49AC-8F13-C4B169E1F570}" presName="iconBgRect" presStyleLbl="bgShp" presStyleIdx="1" presStyleCnt="3"/>
      <dgm:spPr/>
    </dgm:pt>
    <dgm:pt modelId="{8F404118-2CB5-4369-8B11-0A19ACE19F51}" type="pres">
      <dgm:prSet presAssocID="{B47FA19D-8A00-49AC-8F13-C4B169E1F570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by"/>
        </a:ext>
      </dgm:extLst>
    </dgm:pt>
    <dgm:pt modelId="{1A71BC1A-92B8-4D0F-B537-F4A2BE46BD07}" type="pres">
      <dgm:prSet presAssocID="{B47FA19D-8A00-49AC-8F13-C4B169E1F570}" presName="spaceRect" presStyleCnt="0"/>
      <dgm:spPr/>
    </dgm:pt>
    <dgm:pt modelId="{0AABB86E-E65B-4B48-B6E7-48E8F2261F6B}" type="pres">
      <dgm:prSet presAssocID="{B47FA19D-8A00-49AC-8F13-C4B169E1F570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3223B09-B8AE-4F90-846C-A3B04A1B0B11}" type="pres">
      <dgm:prSet presAssocID="{40357683-CA2E-459A-B9FB-B9420413A615}" presName="sibTrans" presStyleCnt="0"/>
      <dgm:spPr/>
    </dgm:pt>
    <dgm:pt modelId="{F7C71BB3-C9F7-49DC-852A-ECB4CF407527}" type="pres">
      <dgm:prSet presAssocID="{8929723F-89BE-4458-A9EB-D32C6DD88A43}" presName="compNode" presStyleCnt="0"/>
      <dgm:spPr/>
    </dgm:pt>
    <dgm:pt modelId="{0F50813B-5638-45AC-BC84-0F86052C0E71}" type="pres">
      <dgm:prSet presAssocID="{8929723F-89BE-4458-A9EB-D32C6DD88A43}" presName="iconBgRect" presStyleLbl="bgShp" presStyleIdx="2" presStyleCnt="3"/>
      <dgm:spPr/>
    </dgm:pt>
    <dgm:pt modelId="{DC737753-A8AF-442B-B372-514ADF6F9685}" type="pres">
      <dgm:prSet presAssocID="{8929723F-89BE-4458-A9EB-D32C6DD88A43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by Crawling"/>
        </a:ext>
      </dgm:extLst>
    </dgm:pt>
    <dgm:pt modelId="{DB14A8DA-F64C-471F-AED3-C58989470782}" type="pres">
      <dgm:prSet presAssocID="{8929723F-89BE-4458-A9EB-D32C6DD88A43}" presName="spaceRect" presStyleCnt="0"/>
      <dgm:spPr/>
    </dgm:pt>
    <dgm:pt modelId="{D24B57E6-798D-47DA-9579-B21F7055A78D}" type="pres">
      <dgm:prSet presAssocID="{8929723F-89BE-4458-A9EB-D32C6DD88A43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08A804-E9B0-4102-BDE1-BDF57FE4D204}" srcId="{5DF4FB59-E4CB-416F-8F67-02DED8FECB4D}" destId="{45D1DFF6-8E0D-4AF8-8D47-9CA6D278FCC8}" srcOrd="0" destOrd="0" parTransId="{F765ADC8-EC23-4B4B-9DDE-A885DEF3014B}" sibTransId="{C84463AA-2BE2-4510-ABC0-1D9AC1BF0062}"/>
    <dgm:cxn modelId="{B32680A9-6424-477A-ABAC-AC6CA9A2FD1B}" type="presOf" srcId="{B47FA19D-8A00-49AC-8F13-C4B169E1F570}" destId="{0AABB86E-E65B-4B48-B6E7-48E8F2261F6B}" srcOrd="0" destOrd="0" presId="urn:microsoft.com/office/officeart/2018/5/layout/IconCircleLabelList"/>
    <dgm:cxn modelId="{7562728A-9FDE-4E72-9EC3-525D503590A4}" srcId="{5DF4FB59-E4CB-416F-8F67-02DED8FECB4D}" destId="{8929723F-89BE-4458-A9EB-D32C6DD88A43}" srcOrd="2" destOrd="0" parTransId="{CC8E2472-1B64-43BF-BCB7-46C909A32EA3}" sibTransId="{4728C832-D1E9-4EDE-9230-C201B9711E9B}"/>
    <dgm:cxn modelId="{1337F789-AA88-4594-A158-55FF5DADAD6B}" type="presOf" srcId="{45D1DFF6-8E0D-4AF8-8D47-9CA6D278FCC8}" destId="{3DB80437-B97A-4E4D-A1C9-BC3A25AE9FBC}" srcOrd="0" destOrd="0" presId="urn:microsoft.com/office/officeart/2018/5/layout/IconCircleLabelList"/>
    <dgm:cxn modelId="{4FC7D266-C8F2-45EE-A729-B8D92208B553}" srcId="{5DF4FB59-E4CB-416F-8F67-02DED8FECB4D}" destId="{B47FA19D-8A00-49AC-8F13-C4B169E1F570}" srcOrd="1" destOrd="0" parTransId="{A0ABDD6B-E35F-4D08-8D45-693E94843E4B}" sibTransId="{40357683-CA2E-459A-B9FB-B9420413A615}"/>
    <dgm:cxn modelId="{3DBBC881-CB0E-4268-9F15-B914F6187C36}" type="presOf" srcId="{8929723F-89BE-4458-A9EB-D32C6DD88A43}" destId="{D24B57E6-798D-47DA-9579-B21F7055A78D}" srcOrd="0" destOrd="0" presId="urn:microsoft.com/office/officeart/2018/5/layout/IconCircleLabelList"/>
    <dgm:cxn modelId="{F84D37BB-32C5-4BC1-9985-4735D92365EE}" type="presOf" srcId="{5DF4FB59-E4CB-416F-8F67-02DED8FECB4D}" destId="{E336F6A9-1B90-4D1B-AE53-F65DF4471978}" srcOrd="0" destOrd="0" presId="urn:microsoft.com/office/officeart/2018/5/layout/IconCircleLabelList"/>
    <dgm:cxn modelId="{2C8B1EA2-7CD4-41F5-9602-B7D91C1F58CB}" type="presParOf" srcId="{E336F6A9-1B90-4D1B-AE53-F65DF4471978}" destId="{997BB483-F19E-4C39-87C5-927C8B10775D}" srcOrd="0" destOrd="0" presId="urn:microsoft.com/office/officeart/2018/5/layout/IconCircleLabelList"/>
    <dgm:cxn modelId="{A60CFF6C-C7E9-482C-9953-C1A73C5CFFB4}" type="presParOf" srcId="{997BB483-F19E-4C39-87C5-927C8B10775D}" destId="{91C0E0CD-625D-48D4-A794-EC0B11B64C1B}" srcOrd="0" destOrd="0" presId="urn:microsoft.com/office/officeart/2018/5/layout/IconCircleLabelList"/>
    <dgm:cxn modelId="{03B744E8-771F-45E1-B068-3AED684DA290}" type="presParOf" srcId="{997BB483-F19E-4C39-87C5-927C8B10775D}" destId="{CAD121BD-AEEC-4DA4-9444-CBC4D0A3275A}" srcOrd="1" destOrd="0" presId="urn:microsoft.com/office/officeart/2018/5/layout/IconCircleLabelList"/>
    <dgm:cxn modelId="{F9936788-7C17-4BE3-B008-552510369AE2}" type="presParOf" srcId="{997BB483-F19E-4C39-87C5-927C8B10775D}" destId="{7A11D125-FCAE-4CF9-B2FF-FEA7633A2D2F}" srcOrd="2" destOrd="0" presId="urn:microsoft.com/office/officeart/2018/5/layout/IconCircleLabelList"/>
    <dgm:cxn modelId="{7F85AC9A-2E9E-44EB-847D-1835D666A7CD}" type="presParOf" srcId="{997BB483-F19E-4C39-87C5-927C8B10775D}" destId="{3DB80437-B97A-4E4D-A1C9-BC3A25AE9FBC}" srcOrd="3" destOrd="0" presId="urn:microsoft.com/office/officeart/2018/5/layout/IconCircleLabelList"/>
    <dgm:cxn modelId="{42CB3002-412E-4BB3-B9BF-821DA095666A}" type="presParOf" srcId="{E336F6A9-1B90-4D1B-AE53-F65DF4471978}" destId="{35D76DA0-6BC7-4E7A-AF70-3FB071EB7F5A}" srcOrd="1" destOrd="0" presId="urn:microsoft.com/office/officeart/2018/5/layout/IconCircleLabelList"/>
    <dgm:cxn modelId="{DAEC2360-C8EE-4CA1-AD45-CFE1D52F5BE5}" type="presParOf" srcId="{E336F6A9-1B90-4D1B-AE53-F65DF4471978}" destId="{241FF629-8509-4781-867A-2FFE7D211A75}" srcOrd="2" destOrd="0" presId="urn:microsoft.com/office/officeart/2018/5/layout/IconCircleLabelList"/>
    <dgm:cxn modelId="{15F1C126-EFB2-4543-8490-547C7852DA2E}" type="presParOf" srcId="{241FF629-8509-4781-867A-2FFE7D211A75}" destId="{0931A5D7-4916-4AFE-94B1-EFD2B0EEE7D8}" srcOrd="0" destOrd="0" presId="urn:microsoft.com/office/officeart/2018/5/layout/IconCircleLabelList"/>
    <dgm:cxn modelId="{0C861A9D-E9DB-4150-93FC-48DFC6FFB81A}" type="presParOf" srcId="{241FF629-8509-4781-867A-2FFE7D211A75}" destId="{8F404118-2CB5-4369-8B11-0A19ACE19F51}" srcOrd="1" destOrd="0" presId="urn:microsoft.com/office/officeart/2018/5/layout/IconCircleLabelList"/>
    <dgm:cxn modelId="{BC282F0A-5A6D-46AB-AADF-B501BC1AD96A}" type="presParOf" srcId="{241FF629-8509-4781-867A-2FFE7D211A75}" destId="{1A71BC1A-92B8-4D0F-B537-F4A2BE46BD07}" srcOrd="2" destOrd="0" presId="urn:microsoft.com/office/officeart/2018/5/layout/IconCircleLabelList"/>
    <dgm:cxn modelId="{48BCD3B7-825C-47D0-A0AD-78EA1F59631C}" type="presParOf" srcId="{241FF629-8509-4781-867A-2FFE7D211A75}" destId="{0AABB86E-E65B-4B48-B6E7-48E8F2261F6B}" srcOrd="3" destOrd="0" presId="urn:microsoft.com/office/officeart/2018/5/layout/IconCircleLabelList"/>
    <dgm:cxn modelId="{765B11D5-FE6A-4976-BFE1-93A33805F093}" type="presParOf" srcId="{E336F6A9-1B90-4D1B-AE53-F65DF4471978}" destId="{B3223B09-B8AE-4F90-846C-A3B04A1B0B11}" srcOrd="3" destOrd="0" presId="urn:microsoft.com/office/officeart/2018/5/layout/IconCircleLabelList"/>
    <dgm:cxn modelId="{39221B4E-4E91-44B8-A274-F7DC21CF43AA}" type="presParOf" srcId="{E336F6A9-1B90-4D1B-AE53-F65DF4471978}" destId="{F7C71BB3-C9F7-49DC-852A-ECB4CF407527}" srcOrd="4" destOrd="0" presId="urn:microsoft.com/office/officeart/2018/5/layout/IconCircleLabelList"/>
    <dgm:cxn modelId="{2E6537FA-F404-4B1C-9AD2-50143DCD06CA}" type="presParOf" srcId="{F7C71BB3-C9F7-49DC-852A-ECB4CF407527}" destId="{0F50813B-5638-45AC-BC84-0F86052C0E71}" srcOrd="0" destOrd="0" presId="urn:microsoft.com/office/officeart/2018/5/layout/IconCircleLabelList"/>
    <dgm:cxn modelId="{48D9395B-6D3D-454C-9D9F-8B5C89D83B79}" type="presParOf" srcId="{F7C71BB3-C9F7-49DC-852A-ECB4CF407527}" destId="{DC737753-A8AF-442B-B372-514ADF6F9685}" srcOrd="1" destOrd="0" presId="urn:microsoft.com/office/officeart/2018/5/layout/IconCircleLabelList"/>
    <dgm:cxn modelId="{4A65ABDD-6B93-4A46-AF66-14F655A4B6D9}" type="presParOf" srcId="{F7C71BB3-C9F7-49DC-852A-ECB4CF407527}" destId="{DB14A8DA-F64C-471F-AED3-C58989470782}" srcOrd="2" destOrd="0" presId="urn:microsoft.com/office/officeart/2018/5/layout/IconCircleLabelList"/>
    <dgm:cxn modelId="{AE0F14DF-C7E7-4A7F-B88F-8A779A7ED5D8}" type="presParOf" srcId="{F7C71BB3-C9F7-49DC-852A-ECB4CF407527}" destId="{D24B57E6-798D-47DA-9579-B21F7055A78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011E72-795B-437F-85B0-9F0795957E1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C6FAF62-1FE4-440B-8A0C-E84D74BBEAF7}">
      <dgm:prSet/>
      <dgm:spPr/>
      <dgm:t>
        <a:bodyPr/>
        <a:lstStyle/>
        <a:p>
          <a:r>
            <a:rPr lang="en-US" dirty="0" err="1"/>
            <a:t>Dr.Sarita</a:t>
          </a:r>
          <a:r>
            <a:rPr lang="en-US" dirty="0"/>
            <a:t> </a:t>
          </a:r>
          <a:r>
            <a:rPr lang="en-US" dirty="0" err="1"/>
            <a:t>D.Bodkhe</a:t>
          </a:r>
          <a:endParaRPr lang="en-US" dirty="0"/>
        </a:p>
      </dgm:t>
    </dgm:pt>
    <dgm:pt modelId="{D0996A22-FFDA-4471-AC9A-BB17E7AF256E}" type="parTrans" cxnId="{8859A537-B2EE-418E-BA54-8C75902D4E08}">
      <dgm:prSet/>
      <dgm:spPr/>
      <dgm:t>
        <a:bodyPr/>
        <a:lstStyle/>
        <a:p>
          <a:endParaRPr lang="en-US"/>
        </a:p>
      </dgm:t>
    </dgm:pt>
    <dgm:pt modelId="{FF458C04-6F4C-4BF8-B1B7-24A6C938F665}" type="sibTrans" cxnId="{8859A537-B2EE-418E-BA54-8C75902D4E08}">
      <dgm:prSet/>
      <dgm:spPr/>
      <dgm:t>
        <a:bodyPr/>
        <a:lstStyle/>
        <a:p>
          <a:endParaRPr lang="en-US"/>
        </a:p>
      </dgm:t>
    </dgm:pt>
    <dgm:pt modelId="{6AA5F2F8-B1EB-4AE7-9B37-6AFA22C9DAB9}">
      <dgm:prSet/>
      <dgm:spPr/>
      <dgm:t>
        <a:bodyPr/>
        <a:lstStyle/>
        <a:p>
          <a:r>
            <a:rPr lang="en-US" dirty="0"/>
            <a:t>M.D. PAED</a:t>
          </a:r>
        </a:p>
      </dgm:t>
    </dgm:pt>
    <dgm:pt modelId="{A74CF196-2C3B-46E7-B888-F5B9F8684969}" type="parTrans" cxnId="{4B27D674-0892-4D32-8F10-EA4381322B53}">
      <dgm:prSet/>
      <dgm:spPr/>
      <dgm:t>
        <a:bodyPr/>
        <a:lstStyle/>
        <a:p>
          <a:endParaRPr lang="en-US"/>
        </a:p>
      </dgm:t>
    </dgm:pt>
    <dgm:pt modelId="{5A8C61FB-CEBE-4416-B203-40ECB3CCB6F6}" type="sibTrans" cxnId="{4B27D674-0892-4D32-8F10-EA4381322B53}">
      <dgm:prSet/>
      <dgm:spPr/>
      <dgm:t>
        <a:bodyPr/>
        <a:lstStyle/>
        <a:p>
          <a:endParaRPr lang="en-US"/>
        </a:p>
      </dgm:t>
    </dgm:pt>
    <dgm:pt modelId="{513E0B05-368E-4107-9804-C97FB0200C61}" type="pres">
      <dgm:prSet presAssocID="{B8011E72-795B-437F-85B0-9F0795957E1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91F1FF-000A-4C46-8A42-65ED1EAFB8BD}" type="pres">
      <dgm:prSet presAssocID="{8C6FAF62-1FE4-440B-8A0C-E84D74BBEAF7}" presName="compNode" presStyleCnt="0"/>
      <dgm:spPr/>
    </dgm:pt>
    <dgm:pt modelId="{66A5EDD4-6F55-4719-91B6-7CCCD2571D03}" type="pres">
      <dgm:prSet presAssocID="{8C6FAF62-1FE4-440B-8A0C-E84D74BBEAF7}" presName="bgRect" presStyleLbl="bgShp" presStyleIdx="0" presStyleCnt="2"/>
      <dgm:spPr/>
    </dgm:pt>
    <dgm:pt modelId="{50515AC7-A67A-4086-B5B9-382FA1609D31}" type="pres">
      <dgm:prSet presAssocID="{8C6FAF62-1FE4-440B-8A0C-E84D74BBEAF7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80C3641-EAE6-49B4-9442-8DC7541D72EF}" type="pres">
      <dgm:prSet presAssocID="{8C6FAF62-1FE4-440B-8A0C-E84D74BBEAF7}" presName="spaceRect" presStyleCnt="0"/>
      <dgm:spPr/>
    </dgm:pt>
    <dgm:pt modelId="{0A46BEFF-7C04-407B-AFE0-703538E423FA}" type="pres">
      <dgm:prSet presAssocID="{8C6FAF62-1FE4-440B-8A0C-E84D74BBEAF7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9E8D408-B89F-495F-A4E6-330C418B986B}" type="pres">
      <dgm:prSet presAssocID="{FF458C04-6F4C-4BF8-B1B7-24A6C938F665}" presName="sibTrans" presStyleCnt="0"/>
      <dgm:spPr/>
    </dgm:pt>
    <dgm:pt modelId="{8C83C3EA-F3A8-42C7-A4D6-C1AC75C4CD73}" type="pres">
      <dgm:prSet presAssocID="{6AA5F2F8-B1EB-4AE7-9B37-6AFA22C9DAB9}" presName="compNode" presStyleCnt="0"/>
      <dgm:spPr/>
    </dgm:pt>
    <dgm:pt modelId="{9FD761D7-6811-4364-8D68-19343D6CB841}" type="pres">
      <dgm:prSet presAssocID="{6AA5F2F8-B1EB-4AE7-9B37-6AFA22C9DAB9}" presName="bgRect" presStyleLbl="bgShp" presStyleIdx="1" presStyleCnt="2"/>
      <dgm:spPr/>
    </dgm:pt>
    <dgm:pt modelId="{6DEC55CF-6945-4059-98D1-475EC442F539}" type="pres">
      <dgm:prSet presAssocID="{6AA5F2F8-B1EB-4AE7-9B37-6AFA22C9DAB9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BC0E5F1D-7A7E-4AB6-8042-F06E82004573}" type="pres">
      <dgm:prSet presAssocID="{6AA5F2F8-B1EB-4AE7-9B37-6AFA22C9DAB9}" presName="spaceRect" presStyleCnt="0"/>
      <dgm:spPr/>
    </dgm:pt>
    <dgm:pt modelId="{C370DAA3-8C00-4FDF-8AA2-7BE26846EB9A}" type="pres">
      <dgm:prSet presAssocID="{6AA5F2F8-B1EB-4AE7-9B37-6AFA22C9DAB9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14E6062-6797-4769-B977-207B7FA382AD}" type="presOf" srcId="{B8011E72-795B-437F-85B0-9F0795957E1D}" destId="{513E0B05-368E-4107-9804-C97FB0200C61}" srcOrd="0" destOrd="0" presId="urn:microsoft.com/office/officeart/2018/2/layout/IconVerticalSolidList"/>
    <dgm:cxn modelId="{4B27D674-0892-4D32-8F10-EA4381322B53}" srcId="{B8011E72-795B-437F-85B0-9F0795957E1D}" destId="{6AA5F2F8-B1EB-4AE7-9B37-6AFA22C9DAB9}" srcOrd="1" destOrd="0" parTransId="{A74CF196-2C3B-46E7-B888-F5B9F8684969}" sibTransId="{5A8C61FB-CEBE-4416-B203-40ECB3CCB6F6}"/>
    <dgm:cxn modelId="{8859A537-B2EE-418E-BA54-8C75902D4E08}" srcId="{B8011E72-795B-437F-85B0-9F0795957E1D}" destId="{8C6FAF62-1FE4-440B-8A0C-E84D74BBEAF7}" srcOrd="0" destOrd="0" parTransId="{D0996A22-FFDA-4471-AC9A-BB17E7AF256E}" sibTransId="{FF458C04-6F4C-4BF8-B1B7-24A6C938F665}"/>
    <dgm:cxn modelId="{C19EECA8-CACE-4C04-A738-6C47EBFB4FF0}" type="presOf" srcId="{8C6FAF62-1FE4-440B-8A0C-E84D74BBEAF7}" destId="{0A46BEFF-7C04-407B-AFE0-703538E423FA}" srcOrd="0" destOrd="0" presId="urn:microsoft.com/office/officeart/2018/2/layout/IconVerticalSolidList"/>
    <dgm:cxn modelId="{F83B2DF6-56CA-4A0D-B866-6D8FA812719B}" type="presOf" srcId="{6AA5F2F8-B1EB-4AE7-9B37-6AFA22C9DAB9}" destId="{C370DAA3-8C00-4FDF-8AA2-7BE26846EB9A}" srcOrd="0" destOrd="0" presId="urn:microsoft.com/office/officeart/2018/2/layout/IconVerticalSolidList"/>
    <dgm:cxn modelId="{FABFAFD7-6929-4E7F-9CBB-54E7975803FC}" type="presParOf" srcId="{513E0B05-368E-4107-9804-C97FB0200C61}" destId="{3391F1FF-000A-4C46-8A42-65ED1EAFB8BD}" srcOrd="0" destOrd="0" presId="urn:microsoft.com/office/officeart/2018/2/layout/IconVerticalSolidList"/>
    <dgm:cxn modelId="{0412902E-9620-4E0E-B20B-676E8F588068}" type="presParOf" srcId="{3391F1FF-000A-4C46-8A42-65ED1EAFB8BD}" destId="{66A5EDD4-6F55-4719-91B6-7CCCD2571D03}" srcOrd="0" destOrd="0" presId="urn:microsoft.com/office/officeart/2018/2/layout/IconVerticalSolidList"/>
    <dgm:cxn modelId="{944E9D2C-272F-4975-99C6-9651DE4FC07C}" type="presParOf" srcId="{3391F1FF-000A-4C46-8A42-65ED1EAFB8BD}" destId="{50515AC7-A67A-4086-B5B9-382FA1609D31}" srcOrd="1" destOrd="0" presId="urn:microsoft.com/office/officeart/2018/2/layout/IconVerticalSolidList"/>
    <dgm:cxn modelId="{C78240A5-E0CF-417B-97A4-3203F6FDA72C}" type="presParOf" srcId="{3391F1FF-000A-4C46-8A42-65ED1EAFB8BD}" destId="{480C3641-EAE6-49B4-9442-8DC7541D72EF}" srcOrd="2" destOrd="0" presId="urn:microsoft.com/office/officeart/2018/2/layout/IconVerticalSolidList"/>
    <dgm:cxn modelId="{98F1D5C2-3E4C-4689-8E1C-FEC15DF26C47}" type="presParOf" srcId="{3391F1FF-000A-4C46-8A42-65ED1EAFB8BD}" destId="{0A46BEFF-7C04-407B-AFE0-703538E423FA}" srcOrd="3" destOrd="0" presId="urn:microsoft.com/office/officeart/2018/2/layout/IconVerticalSolidList"/>
    <dgm:cxn modelId="{F870B98B-EEF2-4660-934B-5DFDCA58F247}" type="presParOf" srcId="{513E0B05-368E-4107-9804-C97FB0200C61}" destId="{79E8D408-B89F-495F-A4E6-330C418B986B}" srcOrd="1" destOrd="0" presId="urn:microsoft.com/office/officeart/2018/2/layout/IconVerticalSolidList"/>
    <dgm:cxn modelId="{8E099A9D-DDB2-41D9-A93F-00C13B0C012C}" type="presParOf" srcId="{513E0B05-368E-4107-9804-C97FB0200C61}" destId="{8C83C3EA-F3A8-42C7-A4D6-C1AC75C4CD73}" srcOrd="2" destOrd="0" presId="urn:microsoft.com/office/officeart/2018/2/layout/IconVerticalSolidList"/>
    <dgm:cxn modelId="{93FD88A6-AD16-40DD-8C53-A34C90670FA0}" type="presParOf" srcId="{8C83C3EA-F3A8-42C7-A4D6-C1AC75C4CD73}" destId="{9FD761D7-6811-4364-8D68-19343D6CB841}" srcOrd="0" destOrd="0" presId="urn:microsoft.com/office/officeart/2018/2/layout/IconVerticalSolidList"/>
    <dgm:cxn modelId="{1E645B08-C5D0-4994-9508-AF4A2B6BC6D4}" type="presParOf" srcId="{8C83C3EA-F3A8-42C7-A4D6-C1AC75C4CD73}" destId="{6DEC55CF-6945-4059-98D1-475EC442F539}" srcOrd="1" destOrd="0" presId="urn:microsoft.com/office/officeart/2018/2/layout/IconVerticalSolidList"/>
    <dgm:cxn modelId="{54DBD3FC-1827-41E0-932D-A18B3AF8B0E5}" type="presParOf" srcId="{8C83C3EA-F3A8-42C7-A4D6-C1AC75C4CD73}" destId="{BC0E5F1D-7A7E-4AB6-8042-F06E82004573}" srcOrd="2" destOrd="0" presId="urn:microsoft.com/office/officeart/2018/2/layout/IconVerticalSolidList"/>
    <dgm:cxn modelId="{81732281-AF61-473E-9CBF-57DE7B931E76}" type="presParOf" srcId="{8C83C3EA-F3A8-42C7-A4D6-C1AC75C4CD73}" destId="{C370DAA3-8C00-4FDF-8AA2-7BE26846EB9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BCDCC-BE7D-4A87-BDE8-A8A41F7465A8}">
      <dsp:nvSpPr>
        <dsp:cNvPr id="0" name=""/>
        <dsp:cNvSpPr/>
      </dsp:nvSpPr>
      <dsp:spPr>
        <a:xfrm>
          <a:off x="3308984" y="512473"/>
          <a:ext cx="1968956" cy="1968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paroxysms of dyspnea</a:t>
          </a:r>
        </a:p>
      </dsp:txBody>
      <dsp:txXfrm>
        <a:off x="3308984" y="512473"/>
        <a:ext cx="1968956" cy="1968956"/>
      </dsp:txXfrm>
    </dsp:sp>
    <dsp:sp modelId="{664160E9-7003-4880-988C-D9707079B773}">
      <dsp:nvSpPr>
        <dsp:cNvPr id="0" name=""/>
        <dsp:cNvSpPr/>
      </dsp:nvSpPr>
      <dsp:spPr>
        <a:xfrm>
          <a:off x="312692" y="125816"/>
          <a:ext cx="4652655" cy="4652655"/>
        </a:xfrm>
        <a:prstGeom prst="circularArrow">
          <a:avLst>
            <a:gd name="adj1" fmla="val 8252"/>
            <a:gd name="adj2" fmla="val 576436"/>
            <a:gd name="adj3" fmla="val 2962394"/>
            <a:gd name="adj4" fmla="val 52701"/>
            <a:gd name="adj5" fmla="val 96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F99E5-376F-483A-A42A-7C3447D4E067}">
      <dsp:nvSpPr>
        <dsp:cNvPr id="0" name=""/>
        <dsp:cNvSpPr/>
      </dsp:nvSpPr>
      <dsp:spPr>
        <a:xfrm>
          <a:off x="1654542" y="3378052"/>
          <a:ext cx="1968956" cy="1968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Cough</a:t>
          </a:r>
        </a:p>
      </dsp:txBody>
      <dsp:txXfrm>
        <a:off x="1654542" y="3378052"/>
        <a:ext cx="1968956" cy="1968956"/>
      </dsp:txXfrm>
    </dsp:sp>
    <dsp:sp modelId="{D00F1AE1-35D3-4611-B358-5ACD476569D8}">
      <dsp:nvSpPr>
        <dsp:cNvPr id="0" name=""/>
        <dsp:cNvSpPr/>
      </dsp:nvSpPr>
      <dsp:spPr>
        <a:xfrm>
          <a:off x="312692" y="125816"/>
          <a:ext cx="4652655" cy="4652655"/>
        </a:xfrm>
        <a:prstGeom prst="circularArrow">
          <a:avLst>
            <a:gd name="adj1" fmla="val 8252"/>
            <a:gd name="adj2" fmla="val 576436"/>
            <a:gd name="adj3" fmla="val 10170862"/>
            <a:gd name="adj4" fmla="val 7261169"/>
            <a:gd name="adj5" fmla="val 962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C58A2-CCCB-4E58-A799-3C97C7AD6BAC}">
      <dsp:nvSpPr>
        <dsp:cNvPr id="0" name=""/>
        <dsp:cNvSpPr/>
      </dsp:nvSpPr>
      <dsp:spPr>
        <a:xfrm>
          <a:off x="99" y="512473"/>
          <a:ext cx="1968956" cy="1968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wheezing severe</a:t>
          </a:r>
        </a:p>
      </dsp:txBody>
      <dsp:txXfrm>
        <a:off x="99" y="512473"/>
        <a:ext cx="1968956" cy="1968956"/>
      </dsp:txXfrm>
    </dsp:sp>
    <dsp:sp modelId="{17DBE6FC-F3A5-4BCC-B89F-6BB573924CE9}">
      <dsp:nvSpPr>
        <dsp:cNvPr id="0" name=""/>
        <dsp:cNvSpPr/>
      </dsp:nvSpPr>
      <dsp:spPr>
        <a:xfrm>
          <a:off x="312692" y="125816"/>
          <a:ext cx="4652655" cy="4652655"/>
        </a:xfrm>
        <a:prstGeom prst="circularArrow">
          <a:avLst>
            <a:gd name="adj1" fmla="val 8252"/>
            <a:gd name="adj2" fmla="val 576436"/>
            <a:gd name="adj3" fmla="val 16855357"/>
            <a:gd name="adj4" fmla="val 14968207"/>
            <a:gd name="adj5" fmla="val 962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31486-9490-48B8-9AA4-BE810F658D90}">
      <dsp:nvSpPr>
        <dsp:cNvPr id="0" name=""/>
        <dsp:cNvSpPr/>
      </dsp:nvSpPr>
      <dsp:spPr>
        <a:xfrm>
          <a:off x="0" y="660226"/>
          <a:ext cx="7886700" cy="9354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</a:t>
          </a:r>
          <a:r>
            <a:rPr lang="en-US" sz="3900" b="0" i="0" kern="1200" baseline="0" dirty="0" smtClean="0"/>
            <a:t>n children</a:t>
          </a:r>
          <a:endParaRPr lang="en-US" sz="3900" kern="1200" dirty="0"/>
        </a:p>
      </dsp:txBody>
      <dsp:txXfrm>
        <a:off x="45663" y="705889"/>
        <a:ext cx="7795374" cy="844089"/>
      </dsp:txXfrm>
    </dsp:sp>
    <dsp:sp modelId="{D33F1A34-07AE-424C-B0D5-F76E0D595087}">
      <dsp:nvSpPr>
        <dsp:cNvPr id="0" name=""/>
        <dsp:cNvSpPr/>
      </dsp:nvSpPr>
      <dsp:spPr>
        <a:xfrm>
          <a:off x="0" y="1707961"/>
          <a:ext cx="7886700" cy="935415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0" i="0" kern="1200" baseline="0" dirty="0" smtClean="0"/>
            <a:t> </a:t>
          </a:r>
          <a:r>
            <a:rPr lang="en-US" sz="3900" b="0" i="0" kern="1200" baseline="0" dirty="0"/>
            <a:t>2:1 </a:t>
          </a:r>
          <a:r>
            <a:rPr lang="en-US" sz="3900" b="0" i="0" kern="1200" baseline="0" dirty="0" smtClean="0"/>
            <a:t>- male :female</a:t>
          </a:r>
          <a:r>
            <a:rPr lang="en-US" sz="3900" b="0" i="0" kern="1200" dirty="0" smtClean="0"/>
            <a:t> </a:t>
          </a:r>
          <a:r>
            <a:rPr lang="en-US" sz="3900" b="0" i="0" kern="1200" baseline="0" dirty="0" smtClean="0"/>
            <a:t>ratio. </a:t>
          </a:r>
          <a:endParaRPr lang="en-US" sz="3900" kern="1200" dirty="0"/>
        </a:p>
      </dsp:txBody>
      <dsp:txXfrm>
        <a:off x="45663" y="1753624"/>
        <a:ext cx="7795374" cy="844089"/>
      </dsp:txXfrm>
    </dsp:sp>
    <dsp:sp modelId="{58E637DF-1C78-4913-86D4-CC8EE86F171E}">
      <dsp:nvSpPr>
        <dsp:cNvPr id="0" name=""/>
        <dsp:cNvSpPr/>
      </dsp:nvSpPr>
      <dsp:spPr>
        <a:xfrm>
          <a:off x="0" y="2755696"/>
          <a:ext cx="7886700" cy="935415"/>
        </a:xfrm>
        <a:prstGeom prst="roundRect">
          <a:avLst/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0" i="0" kern="1200" baseline="0" dirty="0" smtClean="0"/>
            <a:t>Develop it before the age of 10 years</a:t>
          </a:r>
          <a:endParaRPr lang="en-US" sz="3900" kern="1200" dirty="0"/>
        </a:p>
      </dsp:txBody>
      <dsp:txXfrm>
        <a:off x="45663" y="2801359"/>
        <a:ext cx="7795374" cy="844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24FC8-A194-4080-8A9F-AA981590405F}">
      <dsp:nvSpPr>
        <dsp:cNvPr id="0" name=""/>
        <dsp:cNvSpPr/>
      </dsp:nvSpPr>
      <dsp:spPr>
        <a:xfrm>
          <a:off x="0" y="775304"/>
          <a:ext cx="2134552" cy="13554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FAC83-CBC5-432D-A1D4-5D2C01325B25}">
      <dsp:nvSpPr>
        <dsp:cNvPr id="0" name=""/>
        <dsp:cNvSpPr/>
      </dsp:nvSpPr>
      <dsp:spPr>
        <a:xfrm>
          <a:off x="237172" y="1000618"/>
          <a:ext cx="2134552" cy="13554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E</a:t>
          </a:r>
          <a:r>
            <a:rPr lang="en-US" sz="1700" b="0" kern="1200" baseline="0"/>
            <a:t>xtrinsic (allergic, atopic) </a:t>
          </a:r>
          <a:endParaRPr lang="en-US" sz="1700" kern="1200"/>
        </a:p>
      </dsp:txBody>
      <dsp:txXfrm>
        <a:off x="276871" y="1040317"/>
        <a:ext cx="2055154" cy="1276042"/>
      </dsp:txXfrm>
    </dsp:sp>
    <dsp:sp modelId="{171619A4-82A6-4A3C-9AAE-56EAC9286E52}">
      <dsp:nvSpPr>
        <dsp:cNvPr id="0" name=""/>
        <dsp:cNvSpPr/>
      </dsp:nvSpPr>
      <dsp:spPr>
        <a:xfrm>
          <a:off x="2608897" y="775304"/>
          <a:ext cx="2134552" cy="13554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0501B-AD3E-4F94-96BD-62986EF899E9}">
      <dsp:nvSpPr>
        <dsp:cNvPr id="0" name=""/>
        <dsp:cNvSpPr/>
      </dsp:nvSpPr>
      <dsp:spPr>
        <a:xfrm>
          <a:off x="2846070" y="1000618"/>
          <a:ext cx="2134552" cy="13554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I</a:t>
          </a:r>
          <a:r>
            <a:rPr lang="en-US" sz="1700" b="0" kern="1200" baseline="0"/>
            <a:t>ntrinsic(idiosyncratic, non-atopic) asthma.</a:t>
          </a:r>
          <a:endParaRPr lang="en-US" sz="1700" kern="1200"/>
        </a:p>
      </dsp:txBody>
      <dsp:txXfrm>
        <a:off x="2885769" y="1040317"/>
        <a:ext cx="2055154" cy="1276042"/>
      </dsp:txXfrm>
    </dsp:sp>
    <dsp:sp modelId="{60E3B7B1-C920-44A9-94BA-223878DE7C4A}">
      <dsp:nvSpPr>
        <dsp:cNvPr id="0" name=""/>
        <dsp:cNvSpPr/>
      </dsp:nvSpPr>
      <dsp:spPr>
        <a:xfrm>
          <a:off x="5217795" y="775304"/>
          <a:ext cx="2134552" cy="13554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DBDB7-373A-40D8-A982-24045C472421}">
      <dsp:nvSpPr>
        <dsp:cNvPr id="0" name=""/>
        <dsp:cNvSpPr/>
      </dsp:nvSpPr>
      <dsp:spPr>
        <a:xfrm>
          <a:off x="5454967" y="1000618"/>
          <a:ext cx="2134552" cy="13554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baseline="0"/>
            <a:t>Mixed </a:t>
          </a:r>
          <a:endParaRPr lang="en-US" sz="1700" kern="1200"/>
        </a:p>
      </dsp:txBody>
      <dsp:txXfrm>
        <a:off x="5494666" y="1040317"/>
        <a:ext cx="2055154" cy="12760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0E0CD-625D-48D4-A794-EC0B11B64C1B}">
      <dsp:nvSpPr>
        <dsp:cNvPr id="0" name=""/>
        <dsp:cNvSpPr/>
      </dsp:nvSpPr>
      <dsp:spPr>
        <a:xfrm>
          <a:off x="530099" y="893772"/>
          <a:ext cx="1406812" cy="14068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121BD-AEEC-4DA4-9444-CBC4D0A3275A}">
      <dsp:nvSpPr>
        <dsp:cNvPr id="0" name=""/>
        <dsp:cNvSpPr/>
      </dsp:nvSpPr>
      <dsp:spPr>
        <a:xfrm>
          <a:off x="829912" y="1193584"/>
          <a:ext cx="807187" cy="80718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80437-B97A-4E4D-A1C9-BC3A25AE9FBC}">
      <dsp:nvSpPr>
        <dsp:cNvPr id="0" name=""/>
        <dsp:cNvSpPr/>
      </dsp:nvSpPr>
      <dsp:spPr>
        <a:xfrm>
          <a:off x="80381" y="2738772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b="0" i="0" kern="1200" baseline="0"/>
            <a:t>Most</a:t>
          </a:r>
          <a:r>
            <a:rPr lang="en-US" sz="2500" b="0" i="0" kern="1200"/>
            <a:t> </a:t>
          </a:r>
          <a:r>
            <a:rPr lang="en-US" sz="2500" b="0" i="0" kern="1200" baseline="0"/>
            <a:t>common  type</a:t>
          </a:r>
          <a:endParaRPr lang="en-US" sz="2500" kern="1200"/>
        </a:p>
      </dsp:txBody>
      <dsp:txXfrm>
        <a:off x="80381" y="2738772"/>
        <a:ext cx="2306250" cy="720000"/>
      </dsp:txXfrm>
    </dsp:sp>
    <dsp:sp modelId="{0931A5D7-4916-4AFE-94B1-EFD2B0EEE7D8}">
      <dsp:nvSpPr>
        <dsp:cNvPr id="0" name=""/>
        <dsp:cNvSpPr/>
      </dsp:nvSpPr>
      <dsp:spPr>
        <a:xfrm>
          <a:off x="3239943" y="893772"/>
          <a:ext cx="1406812" cy="1406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04118-2CB5-4369-8B11-0A19ACE19F51}">
      <dsp:nvSpPr>
        <dsp:cNvPr id="0" name=""/>
        <dsp:cNvSpPr/>
      </dsp:nvSpPr>
      <dsp:spPr>
        <a:xfrm>
          <a:off x="3539756" y="1193584"/>
          <a:ext cx="807187" cy="80718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BB86E-E65B-4B48-B6E7-48E8F2261F6B}">
      <dsp:nvSpPr>
        <dsp:cNvPr id="0" name=""/>
        <dsp:cNvSpPr/>
      </dsp:nvSpPr>
      <dsp:spPr>
        <a:xfrm>
          <a:off x="2790224" y="2738772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b="0" i="0" kern="1200" baseline="0"/>
            <a:t>Childhood </a:t>
          </a:r>
          <a:endParaRPr lang="en-US" sz="2500" kern="1200"/>
        </a:p>
      </dsp:txBody>
      <dsp:txXfrm>
        <a:off x="2790224" y="2738772"/>
        <a:ext cx="2306250" cy="720000"/>
      </dsp:txXfrm>
    </dsp:sp>
    <dsp:sp modelId="{0F50813B-5638-45AC-BC84-0F86052C0E71}">
      <dsp:nvSpPr>
        <dsp:cNvPr id="0" name=""/>
        <dsp:cNvSpPr/>
      </dsp:nvSpPr>
      <dsp:spPr>
        <a:xfrm>
          <a:off x="5949787" y="893772"/>
          <a:ext cx="1406812" cy="1406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37753-A8AF-442B-B372-514ADF6F9685}">
      <dsp:nvSpPr>
        <dsp:cNvPr id="0" name=""/>
        <dsp:cNvSpPr/>
      </dsp:nvSpPr>
      <dsp:spPr>
        <a:xfrm>
          <a:off x="6249600" y="1193584"/>
          <a:ext cx="807187" cy="807187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B57E6-798D-47DA-9579-B21F7055A78D}">
      <dsp:nvSpPr>
        <dsp:cNvPr id="0" name=""/>
        <dsp:cNvSpPr/>
      </dsp:nvSpPr>
      <dsp:spPr>
        <a:xfrm>
          <a:off x="5500068" y="2738772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b="0" i="0" kern="1200" baseline="0"/>
            <a:t>Early adult life</a:t>
          </a:r>
          <a:endParaRPr lang="en-US" sz="2500" kern="1200"/>
        </a:p>
      </dsp:txBody>
      <dsp:txXfrm>
        <a:off x="5500068" y="2738772"/>
        <a:ext cx="23062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5EDD4-6F55-4719-91B6-7CCCD2571D03}">
      <dsp:nvSpPr>
        <dsp:cNvPr id="0" name=""/>
        <dsp:cNvSpPr/>
      </dsp:nvSpPr>
      <dsp:spPr>
        <a:xfrm>
          <a:off x="0" y="717286"/>
          <a:ext cx="4885203" cy="13242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15AC7-A67A-4086-B5B9-382FA1609D31}">
      <dsp:nvSpPr>
        <dsp:cNvPr id="0" name=""/>
        <dsp:cNvSpPr/>
      </dsp:nvSpPr>
      <dsp:spPr>
        <a:xfrm>
          <a:off x="400576" y="1015236"/>
          <a:ext cx="728321" cy="72832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6BEFF-7C04-407B-AFE0-703538E423FA}">
      <dsp:nvSpPr>
        <dsp:cNvPr id="0" name=""/>
        <dsp:cNvSpPr/>
      </dsp:nvSpPr>
      <dsp:spPr>
        <a:xfrm>
          <a:off x="1529475" y="717286"/>
          <a:ext cx="3355727" cy="132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47" tIns="140147" rIns="140147" bIns="14014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Dr.Sarita</a:t>
          </a:r>
          <a:r>
            <a:rPr lang="en-US" sz="2500" kern="1200" dirty="0"/>
            <a:t> </a:t>
          </a:r>
          <a:r>
            <a:rPr lang="en-US" sz="2500" kern="1200" dirty="0" err="1"/>
            <a:t>D.Bodkhe</a:t>
          </a:r>
          <a:endParaRPr lang="en-US" sz="2500" kern="1200" dirty="0"/>
        </a:p>
      </dsp:txBody>
      <dsp:txXfrm>
        <a:off x="1529475" y="717286"/>
        <a:ext cx="3355727" cy="1324221"/>
      </dsp:txXfrm>
    </dsp:sp>
    <dsp:sp modelId="{9FD761D7-6811-4364-8D68-19343D6CB841}">
      <dsp:nvSpPr>
        <dsp:cNvPr id="0" name=""/>
        <dsp:cNvSpPr/>
      </dsp:nvSpPr>
      <dsp:spPr>
        <a:xfrm>
          <a:off x="0" y="2372562"/>
          <a:ext cx="4885203" cy="13242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C55CF-6945-4059-98D1-475EC442F539}">
      <dsp:nvSpPr>
        <dsp:cNvPr id="0" name=""/>
        <dsp:cNvSpPr/>
      </dsp:nvSpPr>
      <dsp:spPr>
        <a:xfrm>
          <a:off x="400576" y="2670512"/>
          <a:ext cx="728321" cy="72832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0DAA3-8C00-4FDF-8AA2-7BE26846EB9A}">
      <dsp:nvSpPr>
        <dsp:cNvPr id="0" name=""/>
        <dsp:cNvSpPr/>
      </dsp:nvSpPr>
      <dsp:spPr>
        <a:xfrm>
          <a:off x="1529475" y="2372562"/>
          <a:ext cx="3355727" cy="132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47" tIns="140147" rIns="140147" bIns="14014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M.D. PAED</a:t>
          </a:r>
        </a:p>
      </dsp:txBody>
      <dsp:txXfrm>
        <a:off x="1529475" y="2372562"/>
        <a:ext cx="3355727" cy="1324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76CD8-0BBA-4786-B981-DB9B1477A175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829C5-771B-4D88-B213-6FDBB000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2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829C5-771B-4D88-B213-6FDBB000E6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3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15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6468DE-7995-436A-9B34-9B8E43182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8D58871-75E3-4226-AA83-B2A2626F3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611668-01F5-4BB7-BB2B-2B16626C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676ED1A-A9D0-4B2D-ABCE-5E887C46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ABCB25-6D13-4648-A7E1-57523E8A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98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EB1ECA-9FC2-4033-957F-24B2063B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375867-603E-48FD-BA70-659646FF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1979B8-6B69-4A76-BB60-E8DBF976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D7DF7F-3507-470A-94EC-8B1184E2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FA3BEB-9346-4D33-95DB-794287FA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3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B9822B-43C7-4E4D-A226-31A830FFE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436568-EDEC-4B76-8098-5D2CEF66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EDBF16-5B61-44D0-AF39-DE006A05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82A128-633D-4648-BA62-1400D2F98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A51089-B602-4312-9ED7-EB778126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0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CEB5CF-C647-4CBD-B0A2-35543694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80447F-7474-4B61-AAC6-648A18F60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9BCC525-4083-437E-A2F8-04A32C788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D19768C-97B8-4E37-A0B4-03E49830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A156902-BDCA-4009-88BD-9BD10C09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27620AC-E9BD-4CEA-B3F6-724A9C65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5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63DA9A-4BEC-49C3-A7C9-0BD5946B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9B1FEC-2701-4CE3-9715-80BA1D84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DC7A12-BE92-424A-A725-6B8222AF6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61D86B3-1EEA-4307-B006-B7005E10C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70E9FE6-FE9E-4C61-A571-D6C312775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6CDDA98-FDC3-4A23-8944-DD9961E7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016E00-5C80-4FF3-B5DE-D966C0DA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BF86C24-66E0-481A-A387-015999C7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44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08E96-70D0-4FE2-B5B8-B6C1603F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B02328C-6396-4A20-8839-48763EDF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4B36E3A-D01F-41C3-A252-2BD72FBA3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9859838-B4EA-47A9-8BC5-79237584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25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93D22D6-6355-414A-A6A0-83A13ED3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F7FB913-3AD9-46ED-BC72-98110F70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5A048D2-8EE1-4791-943E-9D116198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89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A36C40-5A15-4897-9A0B-FAE2A3CE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DE281D-7473-4C9E-9994-AE0404A0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D89C6B2-6B7E-4E85-B1AB-9FEE3D518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2C19F1D-CD45-4905-BF1E-42D8B3EB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43EADB-55E3-4655-8469-D68A0985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7579B6-E648-4416-90F1-B2B760D7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7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78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65A56-7548-4F82-9276-269A3888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FF24C50-6F78-4AB0-A648-16D1E6968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69BEA8E-21F1-45FB-99E3-D934193D1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403A90A-C869-4DA2-B824-B3C81DEDB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6938A88-86CF-42DB-BDD1-E5DF9866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5127AE-7BB3-4120-A2DB-CE4A1E789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77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7AA34C-969A-4803-A259-E258C490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578D5F-A894-4B44-A36D-CFEFD9B09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3D7986-D7FD-4852-916A-B6566CFF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AC9A03-281A-49B8-85FC-CDC4349E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17BA0E-90B2-4057-84AD-B568236A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58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7DC0761-3A46-4136-80E8-DB3508659D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4870DBC-D883-4F0C-A31E-042648B6B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671F7C-52B3-42BB-BE66-232D941C4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F135F2-2F49-4513-BE97-94C621E1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7B631C-560C-4B81-81BE-F7E73AD3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3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7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3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1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05208-9623-490D-AFCE-6AD1895813E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3F48-3233-413E-803C-FB931166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7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FD02461-4835-4A57-BDF1-ECA432D5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C2C806-8B0C-4577-864C-2017BE1B9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91D6F0-4CC0-4B38-BFF2-AE2C33AA3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EEACA-1D6D-4BF4-87AD-9C8D33318CD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2C0F9C-8A9A-4B37-A2C2-0482D2114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E41A699-F153-46B2-A148-4492B8DCE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4CF6-23DB-4A64-A952-E626706B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9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4.pn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pn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7.jpeg" Type="http://schemas.openxmlformats.org/officeDocument/2006/relationships/image"/><Relationship Id="rId5" Target="../media/image16.jpe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25">
            <a:extLst>
              <a:ext uri="{FF2B5EF4-FFF2-40B4-BE49-F238E27FC236}">
                <a16:creationId xmlns="" xmlns:a16="http://schemas.microsoft.com/office/drawing/2014/main" id="{D60E71B4-DE6B-4668-8007-AAE6137E4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Graphic 22" descr="Stethoscope">
            <a:extLst>
              <a:ext uri="{FF2B5EF4-FFF2-40B4-BE49-F238E27FC236}">
                <a16:creationId xmlns="" xmlns:a16="http://schemas.microsoft.com/office/drawing/2014/main" id="{EBD38CC0-1D3C-4139-8E67-C228243D2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646" y="1809274"/>
            <a:ext cx="2629692" cy="2629692"/>
          </a:xfrm>
          <a:prstGeom prst="rect">
            <a:avLst/>
          </a:prstGeom>
        </p:spPr>
      </p:pic>
      <p:grpSp>
        <p:nvGrpSpPr>
          <p:cNvPr id="50" name="Group 27">
            <a:extLst>
              <a:ext uri="{FF2B5EF4-FFF2-40B4-BE49-F238E27FC236}">
                <a16:creationId xmlns="" xmlns:a16="http://schemas.microsoft.com/office/drawing/2014/main" id="{F6E4C944-4BB6-469F-81D8-BD81B4A1B5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flipH="1">
            <a:off x="3489474" y="1135060"/>
            <a:ext cx="810243" cy="5357935"/>
            <a:chOff x="4484269" y="1135060"/>
            <a:chExt cx="1080325" cy="5357935"/>
          </a:xfrm>
        </p:grpSpPr>
        <p:sp>
          <p:nvSpPr>
            <p:cNvPr id="29" name="Freeform 5">
              <a:extLst>
                <a:ext uri="{FF2B5EF4-FFF2-40B4-BE49-F238E27FC236}">
                  <a16:creationId xmlns="" xmlns:a16="http://schemas.microsoft.com/office/drawing/2014/main" id="{049C18AF-F7F1-4882-AD18-7B2F41ECE34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484269" y="1756600"/>
              <a:ext cx="1080325" cy="4736395"/>
            </a:xfrm>
            <a:custGeom>
              <a:avLst/>
              <a:gdLst>
                <a:gd name="T0" fmla="*/ 491 w 491"/>
                <a:gd name="T1" fmla="*/ 2247 h 2732"/>
                <a:gd name="T2" fmla="*/ 0 w 491"/>
                <a:gd name="T3" fmla="*/ 2732 h 2732"/>
                <a:gd name="T4" fmla="*/ 0 w 491"/>
                <a:gd name="T5" fmla="*/ 486 h 2732"/>
                <a:gd name="T6" fmla="*/ 491 w 491"/>
                <a:gd name="T7" fmla="*/ 0 h 2732"/>
                <a:gd name="T8" fmla="*/ 491 w 491"/>
                <a:gd name="T9" fmla="*/ 2247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2732">
                  <a:moveTo>
                    <a:pt x="491" y="2247"/>
                  </a:moveTo>
                  <a:lnTo>
                    <a:pt x="0" y="2732"/>
                  </a:lnTo>
                  <a:lnTo>
                    <a:pt x="0" y="486"/>
                  </a:lnTo>
                  <a:lnTo>
                    <a:pt x="491" y="0"/>
                  </a:lnTo>
                  <a:lnTo>
                    <a:pt x="491" y="224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>
              <a:extLst>
                <a:ext uri="{FF2B5EF4-FFF2-40B4-BE49-F238E27FC236}">
                  <a16:creationId xmlns="" xmlns:a16="http://schemas.microsoft.com/office/drawing/2014/main" id="{30A22449-086C-4824-B1B9-BF39EA117D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76839" y="1357766"/>
              <a:ext cx="687754" cy="430312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="" xmlns:a16="http://schemas.microsoft.com/office/drawing/2014/main" id="{3D4E73C1-53C3-46BA-B103-34DE7B5138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78850" y="1135060"/>
              <a:ext cx="409371" cy="4169215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Rectangle 8">
            <a:extLst>
              <a:ext uri="{FF2B5EF4-FFF2-40B4-BE49-F238E27FC236}">
                <a16:creationId xmlns="" xmlns:a16="http://schemas.microsoft.com/office/drawing/2014/main" id="{0595ECE5-BD7E-4F71-820D-4097197087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3694467" y="1124043"/>
            <a:ext cx="4858155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74B07-CFEF-414A-81FD-F71979E9B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1047" y="1445775"/>
            <a:ext cx="4408005" cy="3342435"/>
          </a:xfrm>
        </p:spPr>
        <p:txBody>
          <a:bodyPr anchor="ctr">
            <a:normAutofit/>
          </a:bodyPr>
          <a:lstStyle/>
          <a:p>
            <a:pPr algn="l"/>
            <a:r>
              <a:rPr lang="en-US" b="1" dirty="0" smtClean="0">
                <a:solidFill>
                  <a:srgbClr val="FFFFFF"/>
                </a:solidFill>
              </a:rPr>
              <a:t>CHILDHOOD </a:t>
            </a:r>
            <a:r>
              <a:rPr lang="en-US" b="1" dirty="0">
                <a:solidFill>
                  <a:srgbClr val="FFFFFF"/>
                </a:solidFill>
              </a:rPr>
              <a:t>ASTHMA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ECE40CA-3FF7-4961-A055-5BD015FD0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6642" y="5304275"/>
            <a:ext cx="3772409" cy="1001109"/>
          </a:xfrm>
        </p:spPr>
        <p:txBody>
          <a:bodyPr anchor="t">
            <a:normAutofit/>
          </a:bodyPr>
          <a:lstStyle/>
          <a:p>
            <a:pPr algn="l"/>
            <a:r>
              <a:rPr lang="en-US" altLang="en-US" sz="2400" b="1">
                <a:latin typeface="+mj-lt"/>
              </a:rPr>
              <a:t>Dr. Sarita D. Bodkhe</a:t>
            </a:r>
          </a:p>
          <a:p>
            <a:pPr algn="l"/>
            <a:r>
              <a:rPr lang="en-US" altLang="en-US" sz="2400" b="1">
                <a:latin typeface="+mj-lt"/>
              </a:rPr>
              <a:t>M.D.(Pead)HOM. PGDEMS.</a:t>
            </a:r>
          </a:p>
        </p:txBody>
      </p:sp>
    </p:spTree>
    <p:extLst>
      <p:ext uri="{BB962C8B-B14F-4D97-AF65-F5344CB8AC3E}">
        <p14:creationId xmlns:p14="http://schemas.microsoft.com/office/powerpoint/2010/main" val="115666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43"/>
    </mc:Choice>
    <mc:Fallback xmlns="">
      <p:transition spd="slow" advTm="3674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247255" y="1290909"/>
            <a:ext cx="7277099" cy="5573512"/>
          </a:xfrm>
          <a:custGeom>
            <a:avLst/>
            <a:gdLst>
              <a:gd fmla="*/ 1752 w 2038" name="T0"/>
              <a:gd fmla="*/ 1169 h 1169" name="T1"/>
              <a:gd fmla="*/ 1487 w 2038" name="T2"/>
              <a:gd fmla="*/ 334 h 1169" name="T3"/>
              <a:gd fmla="*/ 860 w 2038" name="T4"/>
              <a:gd fmla="*/ 22 h 1169" name="T5"/>
              <a:gd fmla="*/ 199 w 2038" name="T6"/>
              <a:gd fmla="*/ 318 h 1169" name="T7"/>
              <a:gd fmla="*/ 399 w 2038" name="T8"/>
              <a:gd fmla="*/ 1165 h 1169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169" w="2038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02838" y="2010741"/>
            <a:ext cx="5530453" cy="4848892"/>
          </a:xfrm>
          <a:custGeom>
            <a:avLst/>
            <a:gdLst>
              <a:gd fmla="*/ 1025 w 1549" name="T0"/>
              <a:gd fmla="*/ 1016 h 1017" name="T1"/>
              <a:gd fmla="*/ 1443 w 1549" name="T2"/>
              <a:gd fmla="*/ 592 h 1017" name="T3"/>
              <a:gd fmla="*/ 782 w 1549" name="T4"/>
              <a:gd fmla="*/ 53 h 1017" name="T5"/>
              <a:gd fmla="*/ 150 w 1549" name="T6"/>
              <a:gd fmla="*/ 329 h 1017" name="T7"/>
              <a:gd fmla="*/ 477 w 1549" name="T8"/>
              <a:gd fmla="*/ 1017 h 1017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17" w="1549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88513" y="1780905"/>
            <a:ext cx="6026944" cy="5083516"/>
          </a:xfrm>
          <a:custGeom>
            <a:avLst/>
            <a:gdLst>
              <a:gd fmla="*/ 1302 w 1688" name="T0"/>
              <a:gd fmla="*/ 1066 h 1066" name="T1"/>
              <a:gd fmla="*/ 1613 w 1688" name="T2"/>
              <a:gd fmla="*/ 850 h 1066" name="T3"/>
              <a:gd fmla="*/ 1517 w 1688" name="T4"/>
              <a:gd fmla="*/ 471 h 1066" name="T5"/>
              <a:gd fmla="*/ 798 w 1688" name="T6"/>
              <a:gd fmla="*/ 28 h 1066" name="T7"/>
              <a:gd fmla="*/ 181 w 1688" name="T8"/>
              <a:gd fmla="*/ 333 h 1066" name="T9"/>
              <a:gd fmla="*/ 420 w 1688" name="T10"/>
              <a:gd fmla="*/ 1066 h 1066" name="T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066" w="1688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795" y="542347"/>
            <a:ext cx="7750968" cy="6322075"/>
          </a:xfrm>
          <a:custGeom>
            <a:avLst/>
            <a:gdLst>
              <a:gd fmla="*/ 1873 w 2171" name="T0"/>
              <a:gd fmla="*/ 1326 h 1326" name="T1"/>
              <a:gd fmla="*/ 1609 w 2171" name="T2"/>
              <a:gd fmla="*/ 473 h 1326" name="T3"/>
              <a:gd fmla="*/ 880 w 2171" name="T4"/>
              <a:gd fmla="*/ 63 h 1326" name="T5"/>
              <a:gd fmla="*/ 0 w 2171" name="T6"/>
              <a:gd fmla="*/ 423 h 1326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326" w="2171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775" y="6178751"/>
            <a:ext cx="378619" cy="681527"/>
          </a:xfrm>
          <a:custGeom>
            <a:avLst/>
            <a:gdLst>
              <a:gd fmla="*/ 0 w 106" name="T0"/>
              <a:gd fmla="*/ 0 h 143" name="T1"/>
              <a:gd fmla="*/ 106 w 106" name="T2"/>
              <a:gd fmla="*/ 143 h 143" name="T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b="b" l="0" r="r" t="0"/>
            <a:pathLst>
              <a:path h="143" w="106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cap="flat" w="4763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795" y="-59376"/>
            <a:ext cx="8318896" cy="6923796"/>
          </a:xfrm>
          <a:custGeom>
            <a:avLst/>
            <a:gdLst>
              <a:gd fmla="*/ 2046 w 2330" name="T0"/>
              <a:gd fmla="*/ 1452 h 1452" name="T1"/>
              <a:gd fmla="*/ 1813 w 2330" name="T2"/>
              <a:gd fmla="*/ 601 h 1452" name="T3"/>
              <a:gd fmla="*/ 956 w 2330" name="T4"/>
              <a:gd fmla="*/ 97 h 1452" name="T5"/>
              <a:gd fmla="*/ 0 w 2330" name="T6"/>
              <a:gd fmla="*/ 366 h 1452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452" w="2330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795" y="-1916"/>
            <a:ext cx="792955" cy="614491"/>
          </a:xfrm>
          <a:custGeom>
            <a:avLst/>
            <a:gdLst>
              <a:gd fmla="*/ 222 w 222" name="T0"/>
              <a:gd fmla="*/ 0 h 129" name="T1"/>
              <a:gd fmla="*/ 0 w 222" name="T2"/>
              <a:gd fmla="*/ 129 h 129" name="T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b="b" l="0" r="r" t="0"/>
            <a:pathLst>
              <a:path h="129" w="222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775" y="-6705"/>
            <a:ext cx="446485" cy="352734"/>
          </a:xfrm>
          <a:custGeom>
            <a:avLst/>
            <a:gdLst>
              <a:gd fmla="*/ 125 w 125" name="T0"/>
              <a:gd fmla="*/ 0 h 74" name="T1"/>
              <a:gd fmla="*/ 0 w 125" name="T2"/>
              <a:gd fmla="*/ 74 h 74" name="T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b="b" l="0" r="r" t="0"/>
            <a:pathLst>
              <a:path h="74" w="125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795" y="-1916"/>
            <a:ext cx="267890" cy="213875"/>
          </a:xfrm>
          <a:custGeom>
            <a:avLst/>
            <a:gdLst>
              <a:gd fmla="*/ 75 w 75" name="T0"/>
              <a:gd fmla="*/ 0 h 45" name="T1"/>
              <a:gd fmla="*/ 0 w 75" name="T2"/>
              <a:gd fmla="*/ 45 h 45" name="T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b="b" l="0" r="r" t="0"/>
            <a:pathLst>
              <a:path h="45" w="7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cap="flat" w="12700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69950" y="-1916"/>
            <a:ext cx="4341019" cy="6847184"/>
          </a:xfrm>
          <a:custGeom>
            <a:avLst/>
            <a:gdLst>
              <a:gd fmla="*/ 1094 w 1216" name="T0"/>
              <a:gd fmla="*/ 1436 h 1436" name="T1"/>
              <a:gd fmla="*/ 709 w 1216" name="T2"/>
              <a:gd fmla="*/ 551 h 1436" name="T3"/>
              <a:gd fmla="*/ 0 w 1216" name="T4"/>
              <a:gd fmla="*/ 0 h 1436" name="T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1436" w="121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926260" y="2872"/>
            <a:ext cx="2213372" cy="2555325"/>
          </a:xfrm>
          <a:custGeom>
            <a:avLst/>
            <a:gdLst>
              <a:gd fmla="*/ 620 w 620" name="T0"/>
              <a:gd fmla="*/ 536 h 536" name="T1"/>
              <a:gd fmla="*/ 0 w 620" name="T2"/>
              <a:gd fmla="*/ 0 h 536" name="T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b="b" l="0" r="r" t="0"/>
            <a:pathLst>
              <a:path h="536" w="620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1686" y="1481328"/>
            <a:ext cx="2194560" cy="2468880"/>
          </a:xfrm>
        </p:spPr>
        <p:txBody>
          <a:bodyPr anchor="b" bIns="45720" lIns="91440" rIns="91440" rtlCol="0" tIns="45720" vert="horz">
            <a:normAutofit/>
          </a:bodyPr>
          <a:lstStyle/>
          <a:p>
            <a:pPr algn="l">
              <a:lnSpc>
                <a:spcPct val="90000"/>
              </a:lnSpc>
            </a:pPr>
            <a:r>
              <a:rPr dirty="0" err="1" lang="en-US" smtClean="0" sz="3500"/>
              <a:t>extresic</a:t>
            </a:r>
            <a:r>
              <a:rPr dirty="0" lang="en-US" smtClean="0" sz="3500"/>
              <a:t> </a:t>
            </a:r>
            <a:r>
              <a:rPr dirty="0" lang="en-US" sz="3500"/>
              <a:t>asthma &amp;</a:t>
            </a:r>
            <a:br>
              <a:rPr dirty="0" lang="en-US" sz="3500"/>
            </a:br>
            <a:r>
              <a:rPr dirty="0" lang="en-US" sz="3500"/>
              <a:t>IgE</a:t>
            </a:r>
          </a:p>
        </p:txBody>
      </p:sp>
      <p:sp>
        <p:nvSpPr>
          <p:cNvPr id="159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515619" y="-1916"/>
            <a:ext cx="1624013" cy="1358265"/>
          </a:xfrm>
          <a:custGeom>
            <a:avLst/>
            <a:gdLst>
              <a:gd fmla="*/ 0 w 455" name="T0"/>
              <a:gd fmla="*/ 0 h 285" name="T1"/>
              <a:gd fmla="*/ 455 w 455" name="T2"/>
              <a:gd fmla="*/ 285 h 285" name="T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b="b" l="0" r="r" t="0"/>
            <a:pathLst>
              <a:path h="285" w="45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468119" y="-1916"/>
            <a:ext cx="671513" cy="534687"/>
          </a:xfrm>
          <a:custGeom>
            <a:avLst/>
            <a:gdLst>
              <a:gd fmla="*/ 0 w 188" name="T0"/>
              <a:gd fmla="*/ 0 h 112" name="T1"/>
              <a:gd fmla="*/ 188 w 188" name="T2"/>
              <a:gd fmla="*/ 112 h 112" name="T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b="b" l="0" r="r" t="0"/>
            <a:pathLst>
              <a:path h="112" w="188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cap="flat" w="9525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564058" y="2218040"/>
            <a:ext cx="3314068" cy="4259609"/>
          </a:xfrm>
          <a:custGeom>
            <a:avLst/>
            <a:gdLst>
              <a:gd fmla="*/ 404107 w 4507111" name="connsiteX0"/>
              <a:gd fmla="*/ 0 h 4344781" name="connsiteY0"/>
              <a:gd fmla="*/ 371857 w 4507111" name="connsiteX1"/>
              <a:gd fmla="*/ 117359 h 4344781" name="connsiteY1"/>
              <a:gd fmla="*/ 307833 w 4507111" name="connsiteX2"/>
              <a:gd fmla="*/ 632970 h 4344781" name="connsiteY2"/>
              <a:gd fmla="*/ 3569418 w 4507111" name="connsiteX3"/>
              <a:gd fmla="*/ 4141149 h 4344781" name="connsiteY3"/>
              <a:gd fmla="*/ 4440861 w 4507111" name="connsiteX4"/>
              <a:gd fmla="*/ 4332480 h 4344781" name="connsiteY4"/>
              <a:gd fmla="*/ 4507111 w 4507111" name="connsiteX5"/>
              <a:gd fmla="*/ 4341752 h 4344781" name="connsiteY5"/>
              <a:gd fmla="*/ 4296045 w 4507111" name="connsiteX6"/>
              <a:gd fmla="*/ 4344781 h 4344781" name="connsiteY6"/>
              <a:gd fmla="*/ 3749565 w 4507111" name="connsiteX7"/>
              <a:gd fmla="*/ 4321853 h 4344781" name="connsiteY7"/>
              <a:gd fmla="*/ 36764 w 4507111" name="connsiteX8"/>
              <a:gd fmla="*/ 1629794 h 4344781" name="connsiteY8"/>
              <a:gd fmla="*/ 300069 w 4507111" name="connsiteX9"/>
              <a:gd fmla="*/ 144750 h 4344781" name="connsiteY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4344781" w="450711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60603020205020403" typeface="Rockwell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" l="-5326" r="-8883" t="11"/>
          <a:stretch/>
        </p:blipFill>
        <p:spPr bwMode="auto">
          <a:xfrm>
            <a:off x="381394" y="234796"/>
            <a:ext cx="6648450" cy="5837229"/>
          </a:xfrm>
          <a:custGeom>
            <a:avLst/>
            <a:gdLst/>
            <a:ahLst/>
            <a:cxnLst/>
            <a:rect b="b" l="l" r="r" t="t"/>
            <a:pathLst>
              <a:path h="5343065" w="7761924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8344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A3BAF07C-C39E-42EB-BB22-8D46691D97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795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="" xmlns:a16="http://schemas.microsoft.com/office/drawing/2014/main" id="{D8E9CF54-0466-4261-9E62-0249E60E18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74" name="Freeform 5">
              <a:extLst>
                <a:ext uri="{FF2B5EF4-FFF2-40B4-BE49-F238E27FC236}">
                  <a16:creationId xmlns="" xmlns:a16="http://schemas.microsoft.com/office/drawing/2014/main" id="{33E32106-E8B1-4F76-9EE6-58537738A3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6">
              <a:extLst>
                <a:ext uri="{FF2B5EF4-FFF2-40B4-BE49-F238E27FC236}">
                  <a16:creationId xmlns="" xmlns:a16="http://schemas.microsoft.com/office/drawing/2014/main" id="{C32C2C46-A045-44FB-8A74-5EBD650C27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7">
              <a:extLst>
                <a:ext uri="{FF2B5EF4-FFF2-40B4-BE49-F238E27FC236}">
                  <a16:creationId xmlns="" xmlns:a16="http://schemas.microsoft.com/office/drawing/2014/main" id="{6A76F79C-6683-4940-BCF7-4BCCCEE406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8">
              <a:extLst>
                <a:ext uri="{FF2B5EF4-FFF2-40B4-BE49-F238E27FC236}">
                  <a16:creationId xmlns="" xmlns:a16="http://schemas.microsoft.com/office/drawing/2014/main" id="{FF4675A3-6D07-4B1F-9BFC-AEBEA1AD06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9">
              <a:extLst>
                <a:ext uri="{FF2B5EF4-FFF2-40B4-BE49-F238E27FC236}">
                  <a16:creationId xmlns="" xmlns:a16="http://schemas.microsoft.com/office/drawing/2014/main" id="{765E127A-B6B7-4B1D-B7BD-6C8C969D29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0">
              <a:extLst>
                <a:ext uri="{FF2B5EF4-FFF2-40B4-BE49-F238E27FC236}">
                  <a16:creationId xmlns="" xmlns:a16="http://schemas.microsoft.com/office/drawing/2014/main" id="{3BCA9D9E-C72C-4751-BFA9-10B85CACE3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1">
              <a:extLst>
                <a:ext uri="{FF2B5EF4-FFF2-40B4-BE49-F238E27FC236}">
                  <a16:creationId xmlns="" xmlns:a16="http://schemas.microsoft.com/office/drawing/2014/main" id="{080C708C-69BF-441B-AB75-C98160ED06D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2">
              <a:extLst>
                <a:ext uri="{FF2B5EF4-FFF2-40B4-BE49-F238E27FC236}">
                  <a16:creationId xmlns="" xmlns:a16="http://schemas.microsoft.com/office/drawing/2014/main" id="{3E79964E-F8F1-4763-8892-7BC3DAE306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3">
              <a:extLst>
                <a:ext uri="{FF2B5EF4-FFF2-40B4-BE49-F238E27FC236}">
                  <a16:creationId xmlns="" xmlns:a16="http://schemas.microsoft.com/office/drawing/2014/main" id="{FE09592A-FCC9-4AE5-BA0B-730C6F3BBE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4">
              <a:extLst>
                <a:ext uri="{FF2B5EF4-FFF2-40B4-BE49-F238E27FC236}">
                  <a16:creationId xmlns="" xmlns:a16="http://schemas.microsoft.com/office/drawing/2014/main" id="{96448994-820C-4BC1-ABF3-4579C6F99A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5">
              <a:extLst>
                <a:ext uri="{FF2B5EF4-FFF2-40B4-BE49-F238E27FC236}">
                  <a16:creationId xmlns="" xmlns:a16="http://schemas.microsoft.com/office/drawing/2014/main" id="{9BB0D192-565A-42B9-B292-CC032D71A6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6">
              <a:extLst>
                <a:ext uri="{FF2B5EF4-FFF2-40B4-BE49-F238E27FC236}">
                  <a16:creationId xmlns="" xmlns:a16="http://schemas.microsoft.com/office/drawing/2014/main" id="{6D1CA09C-5F40-4E92-A7E9-D1FCEE512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7">
              <a:extLst>
                <a:ext uri="{FF2B5EF4-FFF2-40B4-BE49-F238E27FC236}">
                  <a16:creationId xmlns="" xmlns:a16="http://schemas.microsoft.com/office/drawing/2014/main" id="{379F5AA5-2E14-4880-A5A6-07AEF2AD89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8">
              <a:extLst>
                <a:ext uri="{FF2B5EF4-FFF2-40B4-BE49-F238E27FC236}">
                  <a16:creationId xmlns="" xmlns:a16="http://schemas.microsoft.com/office/drawing/2014/main" id="{EF14BD32-D239-4DA3-98B3-7752073657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9">
              <a:extLst>
                <a:ext uri="{FF2B5EF4-FFF2-40B4-BE49-F238E27FC236}">
                  <a16:creationId xmlns="" xmlns:a16="http://schemas.microsoft.com/office/drawing/2014/main" id="{CF07B250-E5E4-4624-9BD7-8D513A67B7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0">
              <a:extLst>
                <a:ext uri="{FF2B5EF4-FFF2-40B4-BE49-F238E27FC236}">
                  <a16:creationId xmlns="" xmlns:a16="http://schemas.microsoft.com/office/drawing/2014/main" id="{BCC5D120-7C8C-4290-865C-4EE6E4F245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1">
              <a:extLst>
                <a:ext uri="{FF2B5EF4-FFF2-40B4-BE49-F238E27FC236}">
                  <a16:creationId xmlns="" xmlns:a16="http://schemas.microsoft.com/office/drawing/2014/main" id="{C24688C6-CAE5-4EF2-B2BA-A138DA0A24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2">
              <a:extLst>
                <a:ext uri="{FF2B5EF4-FFF2-40B4-BE49-F238E27FC236}">
                  <a16:creationId xmlns="" xmlns:a16="http://schemas.microsoft.com/office/drawing/2014/main" id="{6BD31099-7C13-4901-A04F-632B1CD846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3">
              <a:extLst>
                <a:ext uri="{FF2B5EF4-FFF2-40B4-BE49-F238E27FC236}">
                  <a16:creationId xmlns="" xmlns:a16="http://schemas.microsoft.com/office/drawing/2014/main" id="{679F5FF7-82B2-4033-8FBE-63170C9378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3" y="4760132"/>
            <a:ext cx="2960565" cy="1777829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Pathophysiology of </a:t>
            </a:r>
            <a:r>
              <a:rPr lang="en-US" sz="2700" dirty="0" err="1" smtClean="0"/>
              <a:t>extresic</a:t>
            </a:r>
            <a:r>
              <a:rPr lang="en-US" sz="2700" dirty="0" smtClean="0"/>
              <a:t> </a:t>
            </a:r>
            <a:r>
              <a:rPr lang="en-US" sz="2700" dirty="0"/>
              <a:t>asthma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="" xmlns:a16="http://schemas.microsoft.com/office/drawing/2014/main" id="{44C110BA-81E8-4247-853A-5F2B93E92E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A picture containing clock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5907" y="12732"/>
            <a:ext cx="6618931" cy="428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9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3C91F1F-266F-4465-8F89-487664D876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="" xmlns:a16="http://schemas.microsoft.com/office/drawing/2014/main" id="{117F01D7-4ACD-4ABC-8244-95EC0B6203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1336127">
            <a:off x="222204" y="1026251"/>
            <a:ext cx="5473933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Freeform: Shape 11">
            <a:extLst>
              <a:ext uri="{FF2B5EF4-FFF2-40B4-BE49-F238E27FC236}">
                <a16:creationId xmlns="" xmlns:a16="http://schemas.microsoft.com/office/drawing/2014/main" id="{1E2C23CB-D77B-4033-877F-D35608A3C8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2665905" y="-619573"/>
            <a:ext cx="6762525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350008"/>
            <a:ext cx="1831086" cy="2459736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ea typeface="+mn-ea"/>
                <a:cs typeface="+mn-cs"/>
              </a:rPr>
              <a:t>Intrinsic </a:t>
            </a:r>
            <a:r>
              <a:rPr lang="en-US" sz="2200" b="1" dirty="0">
                <a:ea typeface="+mn-ea"/>
                <a:cs typeface="+mn-cs"/>
              </a:rPr>
              <a:t>asthma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740" y="1115568"/>
            <a:ext cx="4917186" cy="4636008"/>
          </a:xfrm>
        </p:spPr>
        <p:txBody>
          <a:bodyPr anchor="ctr">
            <a:normAutofit/>
          </a:bodyPr>
          <a:lstStyle/>
          <a:p>
            <a:r>
              <a:rPr lang="en-US" sz="1900" b="0" i="0" u="none" strike="noStrike" baseline="0" dirty="0">
                <a:latin typeface="+mj-lt"/>
              </a:rPr>
              <a:t>This type</a:t>
            </a:r>
            <a:r>
              <a:rPr lang="en-US" sz="1900" b="0" i="0" u="none" strike="noStrike" dirty="0">
                <a:latin typeface="+mj-lt"/>
              </a:rPr>
              <a:t> </a:t>
            </a:r>
            <a:r>
              <a:rPr lang="en-US" sz="1900" b="0" i="0" u="none" strike="noStrike" baseline="0" dirty="0">
                <a:latin typeface="+mj-lt"/>
              </a:rPr>
              <a:t>of asthma develops later in adult life with negative personal or family history of </a:t>
            </a:r>
            <a:r>
              <a:rPr lang="en-US" sz="1900" b="0" i="0" u="none" strike="noStrike" baseline="0" dirty="0" smtClean="0">
                <a:latin typeface="+mj-lt"/>
              </a:rPr>
              <a:t>allergy, </a:t>
            </a:r>
            <a:r>
              <a:rPr lang="en-US" sz="1900" b="0" i="0" u="none" strike="noStrike" baseline="0" dirty="0">
                <a:latin typeface="+mj-lt"/>
              </a:rPr>
              <a:t>normal serum levels of IgE. Most of these patients develop typical symptom-complex after an upper respiratory tract infection by viruses </a:t>
            </a:r>
          </a:p>
          <a:p>
            <a:r>
              <a:rPr lang="en-US" sz="1900" b="0" i="0" u="none" strike="noStrike" baseline="0" dirty="0">
                <a:latin typeface="+mj-lt"/>
              </a:rPr>
              <a:t>Associated nasal </a:t>
            </a:r>
            <a:r>
              <a:rPr lang="en-US" sz="1900" b="0" i="0" u="none" strike="noStrike" baseline="0" dirty="0" smtClean="0">
                <a:latin typeface="+mj-lt"/>
              </a:rPr>
              <a:t>polyps </a:t>
            </a:r>
            <a:r>
              <a:rPr lang="en-US" sz="1900" b="0" i="0" u="none" strike="noStrike" baseline="0" dirty="0">
                <a:latin typeface="+mj-lt"/>
              </a:rPr>
              <a:t>and chronic bronchitis are commonly present</a:t>
            </a:r>
          </a:p>
          <a:p>
            <a:r>
              <a:rPr lang="en-US" sz="1900" b="0" i="0" u="none" strike="noStrike" baseline="0" dirty="0">
                <a:latin typeface="+mj-lt"/>
              </a:rPr>
              <a:t>There are no </a:t>
            </a:r>
            <a:r>
              <a:rPr lang="en-US" sz="1900" b="0" i="0" u="none" strike="noStrike" baseline="0" dirty="0" smtClean="0">
                <a:latin typeface="+mj-lt"/>
              </a:rPr>
              <a:t>recognizable </a:t>
            </a:r>
            <a:r>
              <a:rPr lang="en-US" sz="1900" b="0" i="0" u="none" strike="noStrike" baseline="0" dirty="0">
                <a:latin typeface="+mj-lt"/>
              </a:rPr>
              <a:t>allergens</a:t>
            </a:r>
            <a:r>
              <a:rPr lang="en-US" sz="1900" b="0" i="0" u="none" strike="noStrike" dirty="0">
                <a:latin typeface="+mj-lt"/>
              </a:rPr>
              <a:t> </a:t>
            </a:r>
            <a:r>
              <a:rPr lang="en-US" sz="1900" b="0" i="0" u="none" strike="noStrike" baseline="0" dirty="0">
                <a:latin typeface="+mj-lt"/>
              </a:rPr>
              <a:t>but about 10% of patients become hypersensitive to drugs</a:t>
            </a:r>
            <a:r>
              <a:rPr lang="en-US" sz="1900" b="0" i="0" u="none" strike="noStrike" baseline="0" dirty="0" smtClean="0">
                <a:latin typeface="+mj-lt"/>
              </a:rPr>
              <a:t>, most </a:t>
            </a:r>
            <a:r>
              <a:rPr lang="en-US" sz="1900" b="0" i="0" u="none" strike="noStrike" baseline="0" dirty="0">
                <a:latin typeface="+mj-lt"/>
              </a:rPr>
              <a:t>notably to small doses of aspirin (</a:t>
            </a:r>
            <a:r>
              <a:rPr lang="en-US" sz="1900" b="0" i="0" u="none" strike="noStrike" baseline="0" dirty="0" smtClean="0">
                <a:latin typeface="+mj-lt"/>
              </a:rPr>
              <a:t>aspirin-sensitive asthma</a:t>
            </a:r>
            <a:r>
              <a:rPr lang="en-US" sz="1900" b="0" i="0" u="none" strike="noStrike" baseline="0" dirty="0">
                <a:latin typeface="+mj-lt"/>
              </a:rPr>
              <a:t>)</a:t>
            </a:r>
            <a:endParaRPr lang="en-US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13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164D969-46F1-44FC-B488-3FA68C6775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3003D4E-E9FF-4669-90E7-7CED081587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7D98261-3895-4FB5-B9CE-26FAF63573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45" y="1401859"/>
            <a:ext cx="2633134" cy="4054282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FFFFFF"/>
                </a:solidFill>
                <a:ea typeface="+mn-ea"/>
                <a:cs typeface="+mn-cs"/>
              </a:rPr>
              <a:t>Mixed type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350" y="692696"/>
            <a:ext cx="4596404" cy="5022756"/>
          </a:xfrm>
        </p:spPr>
        <p:txBody>
          <a:bodyPr anchor="ctr">
            <a:normAutofit fontScale="92500" lnSpcReduction="10000"/>
          </a:bodyPr>
          <a:lstStyle/>
          <a:p>
            <a:pPr algn="just"/>
            <a:r>
              <a:rPr lang="en-US" sz="2800" b="0" i="0" u="none" strike="noStrike" baseline="0" dirty="0">
                <a:solidFill>
                  <a:srgbClr val="FFFFFF"/>
                </a:solidFill>
                <a:latin typeface="+mj-lt"/>
              </a:rPr>
              <a:t>Many patients do not clearly fit into either of the above two categories and have mixed features of both</a:t>
            </a:r>
          </a:p>
          <a:p>
            <a:pPr algn="just"/>
            <a:r>
              <a:rPr lang="en-US" sz="2800" b="0" i="0" u="none" strike="noStrike" baseline="0" dirty="0">
                <a:solidFill>
                  <a:srgbClr val="FFFFFF"/>
                </a:solidFill>
                <a:latin typeface="+mj-lt"/>
              </a:rPr>
              <a:t>Those patients who develop asthma in early life have strong</a:t>
            </a:r>
            <a:r>
              <a:rPr lang="en-US" sz="2800" b="0" i="0" u="none" strike="noStrike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b="0" i="0" u="none" strike="noStrike" baseline="0" dirty="0">
                <a:solidFill>
                  <a:srgbClr val="FFFFFF"/>
                </a:solidFill>
                <a:latin typeface="+mj-lt"/>
              </a:rPr>
              <a:t>allergic component, while those who develop the disease late</a:t>
            </a:r>
            <a:r>
              <a:rPr lang="en-US" sz="2800" b="0" i="0" u="none" strike="noStrike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b="0" i="0" u="none" strike="noStrike" baseline="0" dirty="0">
                <a:solidFill>
                  <a:srgbClr val="FFFFFF"/>
                </a:solidFill>
                <a:latin typeface="+mj-lt"/>
              </a:rPr>
              <a:t>tend to be non-allergic</a:t>
            </a:r>
          </a:p>
          <a:p>
            <a:pPr algn="just"/>
            <a:r>
              <a:rPr lang="en-US" sz="2800" b="0" i="0" u="none" strike="noStrike" baseline="0" dirty="0">
                <a:solidFill>
                  <a:srgbClr val="FFFFFF"/>
                </a:solidFill>
                <a:latin typeface="+mj-lt"/>
              </a:rPr>
              <a:t>Asthma can be</a:t>
            </a:r>
            <a:r>
              <a:rPr lang="en-US" sz="2800" b="0" i="0" u="none" strike="noStrike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b="0" i="0" u="none" strike="noStrike" baseline="0" dirty="0">
                <a:solidFill>
                  <a:srgbClr val="FFFFFF"/>
                </a:solidFill>
                <a:latin typeface="+mj-lt"/>
              </a:rPr>
              <a:t>precipitated by cold, exercise and emotional stress</a:t>
            </a:r>
            <a:endParaRPr lang="en-US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E0A01E6-95B9-424D-93AE-19F4928DFD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8C2832B0-D577-4EA0-820F-695EE1E9D0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5">
            <a:extLst>
              <a:ext uri="{FF2B5EF4-FFF2-40B4-BE49-F238E27FC236}">
                <a16:creationId xmlns="" xmlns:a16="http://schemas.microsoft.com/office/drawing/2014/main" id="{FA57A853-2E0C-42F0-85F3-C0B501A9CC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3363201" y="1756600"/>
            <a:ext cx="810244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="" xmlns:a16="http://schemas.microsoft.com/office/drawing/2014/main" id="{F2E9C3F6-DA5B-4DBC-9A74-B8E0CB0757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3657629" y="1357766"/>
            <a:ext cx="515815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="" xmlns:a16="http://schemas.microsoft.com/office/drawing/2014/main" id="{1A166365-F18F-415C-B28F-D46003176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3659137" y="1135060"/>
            <a:ext cx="307028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="" xmlns:a16="http://schemas.microsoft.com/office/drawing/2014/main" id="{B2CDDFB2-5255-4B15-A6A1-CF91458828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1124043"/>
            <a:ext cx="3966646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06" y="1357766"/>
            <a:ext cx="3241653" cy="343330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000">
                <a:solidFill>
                  <a:srgbClr val="FFFFFF"/>
                </a:solidFill>
              </a:rPr>
              <a:t>Clinical features</a:t>
            </a:r>
            <a:r>
              <a:rPr lang="en-US" sz="4000" b="1">
                <a:solidFill>
                  <a:srgbClr val="FFFFFF"/>
                </a:solidFill>
              </a:rPr>
              <a:t> - </a:t>
            </a:r>
            <a:r>
              <a:rPr lang="en-US" sz="4000">
                <a:solidFill>
                  <a:srgbClr val="FFFFFF"/>
                </a:solidFill>
              </a:rPr>
              <a:t>episodes of acute exacerbations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="" xmlns:a16="http://schemas.microsoft.com/office/drawing/2014/main" id="{1549AFDE-CCBF-40BC-9851-2BCFF854B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478" y="643468"/>
            <a:ext cx="3162111" cy="2695700"/>
          </a:xfrm>
          <a:prstGeom prst="rect">
            <a:avLst/>
          </a:prstGeom>
        </p:spPr>
      </p:pic>
      <p:pic>
        <p:nvPicPr>
          <p:cNvPr id="7" name="Content Placeholder 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79EAC903-2EC1-4C86-9E7A-F9F0294C6F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972392"/>
            <a:ext cx="1926210" cy="179103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3FD9A238-74CE-4F4B-96DF-3C428E5F2F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858" y="4041798"/>
            <a:ext cx="1944210" cy="16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Case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900" dirty="0" smtClean="0"/>
              <a:t>I got a case of </a:t>
            </a:r>
            <a:r>
              <a:rPr lang="en-US" sz="2900" dirty="0"/>
              <a:t>9</a:t>
            </a:r>
            <a:r>
              <a:rPr lang="en-US" sz="2900" dirty="0" smtClean="0"/>
              <a:t> </a:t>
            </a:r>
            <a:r>
              <a:rPr lang="en-US" sz="2900" dirty="0" smtClean="0"/>
              <a:t>year boy in Dec 2011 who was lean</a:t>
            </a:r>
            <a:r>
              <a:rPr lang="en-US" sz="2900" dirty="0" smtClean="0"/>
              <a:t>, </a:t>
            </a:r>
            <a:r>
              <a:rPr lang="en-US" sz="2900" dirty="0" smtClean="0"/>
              <a:t>thin,</a:t>
            </a:r>
            <a:r>
              <a:rPr lang="en-US" sz="2900" dirty="0" smtClean="0">
                <a:solidFill>
                  <a:srgbClr val="000000"/>
                </a:solidFill>
                <a:latin typeface="Arial"/>
              </a:rPr>
              <a:t> stoop </a:t>
            </a:r>
            <a:r>
              <a:rPr lang="en-US" sz="2900" dirty="0" smtClean="0">
                <a:solidFill>
                  <a:srgbClr val="000000"/>
                </a:solidFill>
                <a:latin typeface="Arial"/>
              </a:rPr>
              <a:t>shoulders </a:t>
            </a:r>
            <a:r>
              <a:rPr lang="en-US" sz="2900" dirty="0" smtClean="0"/>
              <a:t>suffering </a:t>
            </a:r>
            <a:r>
              <a:rPr lang="en-US" sz="2900" dirty="0"/>
              <a:t>from asthma since </a:t>
            </a:r>
            <a:r>
              <a:rPr lang="en-US" sz="2900" dirty="0" smtClean="0"/>
              <a:t>childhood. Complaint had </a:t>
            </a:r>
            <a:r>
              <a:rPr lang="en-US" sz="2900" dirty="0"/>
              <a:t>started at age of </a:t>
            </a:r>
            <a:r>
              <a:rPr lang="en-US" sz="2900" dirty="0" smtClean="0"/>
              <a:t>3 </a:t>
            </a:r>
            <a:r>
              <a:rPr lang="en-US" sz="2900" dirty="0" smtClean="0"/>
              <a:t>years of his age. </a:t>
            </a:r>
            <a:r>
              <a:rPr lang="en-US" sz="2900" dirty="0" smtClean="0"/>
              <a:t>Additionally a</a:t>
            </a:r>
            <a:r>
              <a:rPr lang="en-US" sz="2900" dirty="0" smtClean="0"/>
              <a:t>fter change </a:t>
            </a:r>
            <a:r>
              <a:rPr lang="en-US" sz="2900" dirty="0"/>
              <a:t>in </a:t>
            </a:r>
            <a:r>
              <a:rPr lang="en-US" sz="2900" dirty="0" smtClean="0"/>
              <a:t>town last year, </a:t>
            </a:r>
            <a:r>
              <a:rPr lang="en-US" sz="2900" dirty="0" smtClean="0"/>
              <a:t>he had developed  allergies</a:t>
            </a:r>
            <a:r>
              <a:rPr lang="en-US" sz="2900" dirty="0"/>
              <a:t> </a:t>
            </a:r>
            <a:r>
              <a:rPr lang="en-US" sz="2900" dirty="0" smtClean="0"/>
              <a:t>and repetitive attacks of asthma.</a:t>
            </a:r>
            <a:endParaRPr lang="en-US" sz="2900" dirty="0" smtClean="0"/>
          </a:p>
          <a:p>
            <a:pPr algn="just"/>
            <a:r>
              <a:rPr lang="en-US" sz="2900" dirty="0"/>
              <a:t>H</a:t>
            </a:r>
            <a:r>
              <a:rPr lang="en-US" sz="2900" dirty="0" smtClean="0"/>
              <a:t>e’d developed </a:t>
            </a:r>
            <a:r>
              <a:rPr lang="en-US" sz="2900" dirty="0" smtClean="0"/>
              <a:t>dryness of </a:t>
            </a:r>
            <a:r>
              <a:rPr lang="en-US" sz="2900" dirty="0" smtClean="0"/>
              <a:t>skin, </a:t>
            </a:r>
            <a:r>
              <a:rPr lang="en-US" sz="2900" dirty="0" smtClean="0"/>
              <a:t>eruptions on body agg</a:t>
            </a:r>
            <a:r>
              <a:rPr lang="en-US" sz="2900" dirty="0" smtClean="0"/>
              <a:t>. in evening, itching </a:t>
            </a:r>
            <a:r>
              <a:rPr lang="en-US" sz="2900" dirty="0" smtClean="0"/>
              <a:t>and </a:t>
            </a:r>
            <a:r>
              <a:rPr lang="en-US" sz="2900" dirty="0" smtClean="0"/>
              <a:t>burning and suffering from headache associated with coughing, holding his head while coughing.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1445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4618856" cy="4497363"/>
          </a:xfrm>
        </p:spPr>
        <p:txBody>
          <a:bodyPr>
            <a:normAutofit/>
          </a:bodyPr>
          <a:lstStyle/>
          <a:p>
            <a:pPr algn="just" indent="0" lvl="0" marL="0">
              <a:buNone/>
            </a:pPr>
            <a:r>
              <a:rPr dirty="0" lang="en-US" sz="2000">
                <a:solidFill>
                  <a:prstClr val="black"/>
                </a:solidFill>
              </a:rPr>
              <a:t>Prior to me, he was consulted with MBBS MD PEDIATRICS and diagnosed with BRONCHIAL </a:t>
            </a:r>
            <a:r>
              <a:rPr dirty="0" lang="en-US" smtClean="0" sz="2000">
                <a:solidFill>
                  <a:prstClr val="black"/>
                </a:solidFill>
              </a:rPr>
              <a:t>ASTHMA. </a:t>
            </a:r>
            <a:endParaRPr dirty="0" lang="en-US" sz="2000">
              <a:solidFill>
                <a:prstClr val="black"/>
              </a:solidFill>
            </a:endParaRPr>
          </a:p>
          <a:p>
            <a:pPr algn="just" indent="0" lvl="0" marL="0">
              <a:buNone/>
            </a:pPr>
            <a:r>
              <a:rPr dirty="0" lang="en-US" sz="2000">
                <a:solidFill>
                  <a:prstClr val="black"/>
                </a:solidFill>
              </a:rPr>
              <a:t>He got a severe attack after interval of </a:t>
            </a:r>
            <a:r>
              <a:rPr dirty="0" lang="en-US" smtClean="0" sz="2000">
                <a:solidFill>
                  <a:prstClr val="black"/>
                </a:solidFill>
              </a:rPr>
              <a:t>a month </a:t>
            </a:r>
            <a:r>
              <a:rPr dirty="0" lang="en-US" sz="2000">
                <a:solidFill>
                  <a:prstClr val="black"/>
                </a:solidFill>
              </a:rPr>
              <a:t>at full moon (</a:t>
            </a:r>
            <a:r>
              <a:rPr dirty="0" err="1" i="1" lang="en-US" sz="2000">
                <a:solidFill>
                  <a:prstClr val="black"/>
                </a:solidFill>
              </a:rPr>
              <a:t>pornima</a:t>
            </a:r>
            <a:r>
              <a:rPr dirty="0" lang="en-US" sz="2000">
                <a:solidFill>
                  <a:prstClr val="black"/>
                </a:solidFill>
              </a:rPr>
              <a:t>)  for which </a:t>
            </a:r>
            <a:r>
              <a:rPr dirty="0" lang="en-US" smtClean="0" sz="2000">
                <a:solidFill>
                  <a:prstClr val="black"/>
                </a:solidFill>
              </a:rPr>
              <a:t>he had hospitalized </a:t>
            </a:r>
            <a:r>
              <a:rPr dirty="0" lang="en-US" sz="2000">
                <a:solidFill>
                  <a:prstClr val="black"/>
                </a:solidFill>
              </a:rPr>
              <a:t>2 times  and following that he </a:t>
            </a:r>
            <a:r>
              <a:rPr dirty="0" lang="en-US" smtClean="0" sz="2000">
                <a:solidFill>
                  <a:prstClr val="black"/>
                </a:solidFill>
              </a:rPr>
              <a:t>had </a:t>
            </a:r>
            <a:r>
              <a:rPr dirty="0" lang="en-US" sz="2000">
                <a:solidFill>
                  <a:prstClr val="black"/>
                </a:solidFill>
              </a:rPr>
              <a:t>been taking </a:t>
            </a:r>
            <a:r>
              <a:rPr dirty="0" err="1" lang="en-US" smtClean="0" sz="2000">
                <a:solidFill>
                  <a:prstClr val="black"/>
                </a:solidFill>
              </a:rPr>
              <a:t>asthalin</a:t>
            </a:r>
            <a:r>
              <a:rPr dirty="0" lang="en-US" smtClean="0" sz="2000">
                <a:solidFill>
                  <a:prstClr val="black"/>
                </a:solidFill>
              </a:rPr>
              <a:t> </a:t>
            </a:r>
            <a:r>
              <a:rPr dirty="0" lang="en-US" sz="2000">
                <a:solidFill>
                  <a:prstClr val="black"/>
                </a:solidFill>
              </a:rPr>
              <a:t>and  </a:t>
            </a:r>
            <a:r>
              <a:rPr dirty="0" err="1" lang="en-US" sz="2000">
                <a:solidFill>
                  <a:prstClr val="black"/>
                </a:solidFill>
              </a:rPr>
              <a:t>foracort</a:t>
            </a:r>
            <a:r>
              <a:rPr dirty="0" lang="en-US" sz="2000">
                <a:solidFill>
                  <a:prstClr val="black"/>
                </a:solidFill>
              </a:rPr>
              <a:t>  inhaler. </a:t>
            </a:r>
          </a:p>
          <a:p>
            <a:pPr algn="just" indent="0" lvl="0" marL="0">
              <a:buNone/>
            </a:pPr>
            <a:r>
              <a:rPr dirty="0" lang="en-US" sz="2000">
                <a:solidFill>
                  <a:prstClr val="black"/>
                </a:solidFill>
              </a:rPr>
              <a:t>As symptoms were aggravated on full moon so parent visited </a:t>
            </a:r>
            <a:r>
              <a:rPr dirty="0" err="1" i="1" lang="en-US" sz="2000">
                <a:solidFill>
                  <a:prstClr val="black"/>
                </a:solidFill>
              </a:rPr>
              <a:t>babaji</a:t>
            </a:r>
            <a:r>
              <a:rPr dirty="0" lang="en-US" sz="2000">
                <a:solidFill>
                  <a:prstClr val="black"/>
                </a:solidFill>
              </a:rPr>
              <a:t> and </a:t>
            </a:r>
            <a:r>
              <a:rPr dirty="0" err="1" i="1" lang="en-US" sz="2000">
                <a:solidFill>
                  <a:prstClr val="black"/>
                </a:solidFill>
              </a:rPr>
              <a:t>tabiz</a:t>
            </a:r>
            <a:r>
              <a:rPr dirty="0" i="1" lang="en-US" sz="2000">
                <a:solidFill>
                  <a:prstClr val="black"/>
                </a:solidFill>
              </a:rPr>
              <a:t>. </a:t>
            </a:r>
            <a:endParaRPr dirty="0" lang="en-US" sz="2000">
              <a:solidFill>
                <a:prstClr val="black"/>
              </a:solidFill>
            </a:endParaRPr>
          </a:p>
          <a:p>
            <a:pPr algn="just" indent="0" lvl="0" marL="0">
              <a:buNone/>
            </a:pPr>
            <a:endParaRPr dirty="0" lang="en-US" sz="200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" l="141" r="88" t="112"/>
          <a:stretch/>
        </p:blipFill>
        <p:spPr bwMode="auto">
          <a:xfrm>
            <a:off x="5148064" y="476672"/>
            <a:ext cx="3801292" cy="5290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48064" y="476672"/>
            <a:ext cx="3801292" cy="16561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en-US" smtClean="0"/>
              <a:t>Old Perception </a:t>
            </a:r>
            <a:r>
              <a:rPr dirty="0" lang="en-US"/>
              <a:t>by pediatrician</a:t>
            </a:r>
          </a:p>
        </p:txBody>
      </p:sp>
    </p:spTree>
    <p:extLst>
      <p:ext uri="{BB962C8B-B14F-4D97-AF65-F5344CB8AC3E}">
        <p14:creationId xmlns:p14="http://schemas.microsoft.com/office/powerpoint/2010/main" val="5533475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He is extremely curious , since he inters  in cabin asking me this for what , what u here does in your computer . To pointing towards my books he says wow! U read all these </a:t>
            </a:r>
            <a:r>
              <a:rPr lang="en-US" sz="1800" dirty="0" smtClean="0">
                <a:solidFill>
                  <a:prstClr val="black"/>
                </a:solidFill>
              </a:rPr>
              <a:t>books, I like to read books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Conversation with patient and his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What do you like more – he quickly answer I like playing with my friends ,I like pets.</a:t>
            </a:r>
          </a:p>
          <a:p>
            <a:r>
              <a:rPr lang="en-US" sz="1800" dirty="0" smtClean="0"/>
              <a:t>Do you have any – no but I want but mom not </a:t>
            </a:r>
            <a:r>
              <a:rPr lang="en-US" sz="1800" dirty="0" smtClean="0"/>
              <a:t>permitting </a:t>
            </a:r>
            <a:r>
              <a:rPr lang="en-US" sz="1800" dirty="0" smtClean="0"/>
              <a:t>me , …I love to rocky he his dog of my friend but he is not here . He  is Talegaon.my dad transfer here (stop for sec.) but here I have </a:t>
            </a:r>
            <a:r>
              <a:rPr lang="en-US" sz="1800" dirty="0" err="1" smtClean="0"/>
              <a:t>Seeta</a:t>
            </a:r>
            <a:r>
              <a:rPr lang="en-US" sz="1800" dirty="0" smtClean="0"/>
              <a:t> ….i love her .</a:t>
            </a:r>
          </a:p>
          <a:p>
            <a:r>
              <a:rPr lang="en-US" sz="1800" dirty="0" smtClean="0"/>
              <a:t>I asked him –wow! But who is </a:t>
            </a:r>
            <a:r>
              <a:rPr lang="en-US" sz="1800" dirty="0" err="1"/>
              <a:t>S</a:t>
            </a:r>
            <a:r>
              <a:rPr lang="en-US" sz="1800" dirty="0" err="1" smtClean="0"/>
              <a:t>eeta</a:t>
            </a:r>
            <a:r>
              <a:rPr lang="en-US" sz="1800" dirty="0" smtClean="0"/>
              <a:t> ?</a:t>
            </a:r>
          </a:p>
          <a:p>
            <a:r>
              <a:rPr lang="en-US" sz="1800" dirty="0" smtClean="0"/>
              <a:t>She is cat ,everyday I give her milk from my  milk.</a:t>
            </a:r>
          </a:p>
          <a:p>
            <a:r>
              <a:rPr lang="en-US" sz="1800" dirty="0" smtClean="0"/>
              <a:t>His mother interrupt us she said –he didn’t like milk.</a:t>
            </a:r>
          </a:p>
          <a:p>
            <a:r>
              <a:rPr lang="en-US" sz="1800" dirty="0" smtClean="0"/>
              <a:t>He : yes it’s true ,I </a:t>
            </a:r>
            <a:r>
              <a:rPr lang="en-US" sz="1800" dirty="0" err="1" smtClean="0"/>
              <a:t>did’t</a:t>
            </a:r>
            <a:r>
              <a:rPr lang="en-US" sz="1800" dirty="0" smtClean="0"/>
              <a:t> like milk and fenugreek  .</a:t>
            </a:r>
          </a:p>
          <a:p>
            <a:r>
              <a:rPr lang="en-US" sz="1800" dirty="0" smtClean="0"/>
              <a:t>Me: do you miss your friends ?</a:t>
            </a:r>
          </a:p>
          <a:p>
            <a:r>
              <a:rPr lang="en-US" sz="1800" dirty="0" smtClean="0"/>
              <a:t>He: yes too much. I miss </a:t>
            </a:r>
            <a:r>
              <a:rPr lang="en-US" sz="1800" dirty="0" err="1" smtClean="0"/>
              <a:t>piyush</a:t>
            </a:r>
            <a:r>
              <a:rPr lang="en-US" sz="1800" dirty="0" smtClean="0"/>
              <a:t> , </a:t>
            </a:r>
            <a:r>
              <a:rPr lang="en-US" sz="1800" dirty="0" err="1" smtClean="0"/>
              <a:t>ruturaj,akash</a:t>
            </a:r>
            <a:r>
              <a:rPr lang="en-US" sz="1800" dirty="0" smtClean="0"/>
              <a:t>  no one is here to play with me  only me and my brother play together  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50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Conversation with patient and his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Me: What </a:t>
            </a:r>
            <a:r>
              <a:rPr lang="en-US" sz="1800" dirty="0" smtClean="0"/>
              <a:t>do you like more 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He: </a:t>
            </a:r>
            <a:r>
              <a:rPr lang="en-US" sz="1800" dirty="0"/>
              <a:t> </a:t>
            </a:r>
            <a:r>
              <a:rPr lang="en-US" sz="1800" dirty="0" smtClean="0"/>
              <a:t>I </a:t>
            </a:r>
            <a:r>
              <a:rPr lang="en-US" sz="1800" dirty="0" smtClean="0"/>
              <a:t>like playing with my friends ,I like pets.</a:t>
            </a:r>
          </a:p>
          <a:p>
            <a:r>
              <a:rPr lang="en-US" sz="1800" dirty="0" smtClean="0"/>
              <a:t>Me: Do </a:t>
            </a:r>
            <a:r>
              <a:rPr lang="en-US" sz="1800" dirty="0" smtClean="0"/>
              <a:t>you have any </a:t>
            </a:r>
            <a:r>
              <a:rPr lang="en-US" sz="1800" dirty="0" smtClean="0"/>
              <a:t>pet ?</a:t>
            </a:r>
          </a:p>
          <a:p>
            <a:r>
              <a:rPr lang="en-US" sz="1800" dirty="0" smtClean="0"/>
              <a:t>He: </a:t>
            </a:r>
            <a:r>
              <a:rPr lang="en-US" sz="1800" dirty="0" smtClean="0"/>
              <a:t> No </a:t>
            </a:r>
            <a:r>
              <a:rPr lang="en-US" sz="1800" dirty="0" smtClean="0"/>
              <a:t>but I </a:t>
            </a:r>
            <a:r>
              <a:rPr lang="en-US" sz="1800" dirty="0" smtClean="0"/>
              <a:t>want to have, </a:t>
            </a:r>
            <a:r>
              <a:rPr lang="en-US" sz="1800" dirty="0" smtClean="0"/>
              <a:t>but mom </a:t>
            </a:r>
            <a:r>
              <a:rPr lang="en-US" sz="1800" dirty="0" smtClean="0"/>
              <a:t>is not permitting. I love rocky, </a:t>
            </a:r>
            <a:r>
              <a:rPr lang="en-US" sz="1800" b="1" dirty="0" smtClean="0"/>
              <a:t>he </a:t>
            </a:r>
            <a:r>
              <a:rPr lang="en-US" sz="1800" b="1" dirty="0" smtClean="0"/>
              <a:t>is</a:t>
            </a:r>
            <a:r>
              <a:rPr lang="en-US" sz="1800" b="1" dirty="0" smtClean="0"/>
              <a:t> a dog </a:t>
            </a:r>
            <a:r>
              <a:rPr lang="en-US" sz="1800" dirty="0" smtClean="0"/>
              <a:t>of my </a:t>
            </a:r>
            <a:r>
              <a:rPr lang="en-US" sz="1800" dirty="0" smtClean="0"/>
              <a:t>friend but he </a:t>
            </a:r>
            <a:r>
              <a:rPr lang="en-US" sz="1800" dirty="0" smtClean="0"/>
              <a:t>is not </a:t>
            </a:r>
            <a:r>
              <a:rPr lang="en-US" sz="1800" dirty="0" smtClean="0"/>
              <a:t>here, He  stays in </a:t>
            </a:r>
            <a:r>
              <a:rPr lang="en-US" sz="1800" dirty="0" err="1" smtClean="0"/>
              <a:t>Talegaon</a:t>
            </a:r>
            <a:r>
              <a:rPr lang="en-US" sz="1800" dirty="0" smtClean="0"/>
              <a:t>. My </a:t>
            </a:r>
            <a:r>
              <a:rPr lang="en-US" sz="1800" dirty="0" smtClean="0"/>
              <a:t>dad </a:t>
            </a:r>
            <a:r>
              <a:rPr lang="en-US" sz="1800" dirty="0" smtClean="0"/>
              <a:t>transferred </a:t>
            </a:r>
            <a:r>
              <a:rPr lang="en-US" sz="1800" dirty="0" smtClean="0"/>
              <a:t>here </a:t>
            </a:r>
            <a:r>
              <a:rPr lang="en-US" sz="1800" dirty="0" smtClean="0"/>
              <a:t>(pause </a:t>
            </a:r>
            <a:r>
              <a:rPr lang="en-US" sz="1800" dirty="0" smtClean="0"/>
              <a:t>for sec.) but here I have </a:t>
            </a:r>
            <a:r>
              <a:rPr lang="en-US" sz="1800" dirty="0" err="1" smtClean="0"/>
              <a:t>Seeta</a:t>
            </a:r>
            <a:r>
              <a:rPr lang="en-US" sz="1800" dirty="0"/>
              <a:t> </a:t>
            </a:r>
            <a:r>
              <a:rPr lang="en-US" sz="1800" dirty="0" smtClean="0">
                <a:sym typeface="Wingdings" pitchFamily="2" charset="2"/>
              </a:rPr>
              <a:t> </a:t>
            </a:r>
            <a:r>
              <a:rPr lang="en-US" sz="1800" dirty="0" smtClean="0"/>
              <a:t>and I</a:t>
            </a:r>
            <a:r>
              <a:rPr lang="en-US" sz="1800" dirty="0" smtClean="0"/>
              <a:t> </a:t>
            </a:r>
            <a:r>
              <a:rPr lang="en-US" sz="1800" dirty="0" smtClean="0"/>
              <a:t>love her .</a:t>
            </a:r>
          </a:p>
          <a:p>
            <a:r>
              <a:rPr lang="en-US" sz="1800" dirty="0" smtClean="0"/>
              <a:t>Me: Nice</a:t>
            </a:r>
            <a:r>
              <a:rPr lang="en-US" sz="1800" dirty="0" smtClean="0"/>
              <a:t>! Can you tell me </a:t>
            </a:r>
            <a:r>
              <a:rPr lang="en-US" sz="1800" dirty="0" smtClean="0"/>
              <a:t>who is </a:t>
            </a:r>
            <a:r>
              <a:rPr lang="en-US" sz="1800" dirty="0" err="1"/>
              <a:t>S</a:t>
            </a:r>
            <a:r>
              <a:rPr lang="en-US" sz="1800" dirty="0" err="1" smtClean="0"/>
              <a:t>eeta</a:t>
            </a:r>
            <a:r>
              <a:rPr lang="en-US" sz="1800" dirty="0" smtClean="0"/>
              <a:t> ?</a:t>
            </a:r>
          </a:p>
          <a:p>
            <a:r>
              <a:rPr lang="en-US" sz="1800" dirty="0" smtClean="0"/>
              <a:t>He: Yes, </a:t>
            </a:r>
            <a:r>
              <a:rPr lang="en-US" sz="1800" b="1" dirty="0" smtClean="0"/>
              <a:t>She </a:t>
            </a:r>
            <a:r>
              <a:rPr lang="en-US" sz="1800" b="1" dirty="0" smtClean="0"/>
              <a:t>is </a:t>
            </a:r>
            <a:r>
              <a:rPr lang="en-US" sz="1800" b="1" dirty="0" smtClean="0"/>
              <a:t>a cat </a:t>
            </a:r>
            <a:r>
              <a:rPr lang="en-US" sz="1800" dirty="0" smtClean="0"/>
              <a:t>and everyday </a:t>
            </a:r>
            <a:r>
              <a:rPr lang="en-US" sz="1800" dirty="0" smtClean="0"/>
              <a:t>I give her milk from my </a:t>
            </a:r>
            <a:r>
              <a:rPr lang="en-US" sz="1800" dirty="0" smtClean="0"/>
              <a:t>cup.</a:t>
            </a:r>
            <a:endParaRPr lang="en-US" sz="1800" dirty="0" smtClean="0"/>
          </a:p>
          <a:p>
            <a:r>
              <a:rPr lang="en-US" sz="1800" dirty="0" smtClean="0"/>
              <a:t>Mother: he don’t </a:t>
            </a:r>
            <a:r>
              <a:rPr lang="en-US" sz="1800" dirty="0" smtClean="0"/>
              <a:t>like milk.</a:t>
            </a:r>
          </a:p>
          <a:p>
            <a:r>
              <a:rPr lang="en-US" sz="1800" dirty="0" smtClean="0"/>
              <a:t>He : </a:t>
            </a:r>
            <a:r>
              <a:rPr lang="en-US" sz="1800" dirty="0" smtClean="0"/>
              <a:t>I don’t </a:t>
            </a:r>
            <a:r>
              <a:rPr lang="en-US" sz="1800" dirty="0" smtClean="0"/>
              <a:t>like </a:t>
            </a:r>
            <a:r>
              <a:rPr lang="en-US" sz="1800" dirty="0" smtClean="0"/>
              <a:t>milk, fenugreek and spinach</a:t>
            </a:r>
            <a:r>
              <a:rPr lang="en-US" sz="1800" dirty="0" smtClean="0"/>
              <a:t>, but mom give it med everyday </a:t>
            </a:r>
            <a:r>
              <a:rPr lang="en-US" sz="1800" dirty="0" smtClean="0">
                <a:sym typeface="Wingdings" pitchFamily="2" charset="2"/>
              </a:rPr>
              <a:t>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Me: </a:t>
            </a:r>
            <a:r>
              <a:rPr lang="en-US" sz="1800" dirty="0" smtClean="0"/>
              <a:t>Okay, do </a:t>
            </a:r>
            <a:r>
              <a:rPr lang="en-US" sz="1800" dirty="0" smtClean="0"/>
              <a:t>you miss your </a:t>
            </a:r>
            <a:r>
              <a:rPr lang="en-US" sz="1800" dirty="0" smtClean="0"/>
              <a:t>old friends?</a:t>
            </a:r>
            <a:endParaRPr lang="en-US" sz="1800" dirty="0" smtClean="0"/>
          </a:p>
          <a:p>
            <a:r>
              <a:rPr lang="en-US" sz="1800" dirty="0" smtClean="0"/>
              <a:t>He: </a:t>
            </a:r>
            <a:r>
              <a:rPr lang="en-US" sz="1800" b="1" dirty="0" smtClean="0"/>
              <a:t>Yes </a:t>
            </a:r>
            <a:r>
              <a:rPr lang="en-US" sz="1800" b="1" dirty="0" smtClean="0"/>
              <a:t>too much. I miss </a:t>
            </a:r>
            <a:r>
              <a:rPr lang="en-US" sz="1800" dirty="0" smtClean="0"/>
              <a:t>(Counting on Hand) </a:t>
            </a:r>
            <a:r>
              <a:rPr lang="en-US" sz="1800" dirty="0" err="1" smtClean="0"/>
              <a:t>P</a:t>
            </a:r>
            <a:r>
              <a:rPr lang="en-US" sz="1800" dirty="0" err="1" smtClean="0"/>
              <a:t>iyush</a:t>
            </a:r>
            <a:r>
              <a:rPr lang="en-US" sz="1800" dirty="0" smtClean="0"/>
              <a:t> </a:t>
            </a:r>
            <a:r>
              <a:rPr lang="en-US" sz="1800" dirty="0" smtClean="0"/>
              <a:t>, </a:t>
            </a:r>
            <a:r>
              <a:rPr lang="en-US" sz="1800" dirty="0" err="1"/>
              <a:t>R</a:t>
            </a:r>
            <a:r>
              <a:rPr lang="en-US" sz="1800" dirty="0" err="1" smtClean="0"/>
              <a:t>uturaj</a:t>
            </a:r>
            <a:r>
              <a:rPr lang="en-US" sz="1800" dirty="0" smtClean="0"/>
              <a:t>, </a:t>
            </a:r>
            <a:r>
              <a:rPr lang="en-US" sz="1800" dirty="0" err="1" smtClean="0"/>
              <a:t>A</a:t>
            </a:r>
            <a:r>
              <a:rPr lang="en-US" sz="1800" dirty="0" err="1" smtClean="0"/>
              <a:t>kash</a:t>
            </a:r>
            <a:r>
              <a:rPr lang="en-US" sz="1800" dirty="0" smtClean="0"/>
              <a:t>, </a:t>
            </a:r>
            <a:r>
              <a:rPr lang="en-US" sz="1800" dirty="0" err="1" smtClean="0"/>
              <a:t>Pankaj</a:t>
            </a:r>
            <a:r>
              <a:rPr lang="en-US" sz="1800" dirty="0" smtClean="0"/>
              <a:t>, </a:t>
            </a:r>
            <a:r>
              <a:rPr lang="en-US" sz="1800" dirty="0" err="1" smtClean="0"/>
              <a:t>Ishita</a:t>
            </a:r>
            <a:r>
              <a:rPr lang="en-US" sz="1800" dirty="0"/>
              <a:t> </a:t>
            </a:r>
            <a:r>
              <a:rPr lang="en-US" sz="1800" dirty="0" smtClean="0"/>
              <a:t>but</a:t>
            </a:r>
            <a:r>
              <a:rPr lang="en-US" sz="1800" dirty="0" smtClean="0"/>
              <a:t> </a:t>
            </a:r>
            <a:r>
              <a:rPr lang="en-US" sz="1800" dirty="0" smtClean="0"/>
              <a:t>no one is </a:t>
            </a:r>
            <a:r>
              <a:rPr lang="en-US" sz="1800" dirty="0" smtClean="0"/>
              <a:t>with me to </a:t>
            </a:r>
            <a:r>
              <a:rPr lang="en-US" sz="1800" dirty="0" smtClean="0"/>
              <a:t>play </a:t>
            </a:r>
            <a:r>
              <a:rPr lang="en-US" sz="1800" dirty="0" smtClean="0"/>
              <a:t>now. Nowadays </a:t>
            </a:r>
            <a:r>
              <a:rPr lang="en-US" sz="1800" dirty="0" smtClean="0"/>
              <a:t>only me and my brother play </a:t>
            </a:r>
            <a:r>
              <a:rPr lang="en-US" sz="1800" dirty="0" smtClean="0"/>
              <a:t>together.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425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xmlns="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descr="Strong Cute Healthy Happy Lungs Stock Vector - Illustration of ..." id="1026" name="Picture 2">
            <a:extLst>
              <a:ext uri="{FF2B5EF4-FFF2-40B4-BE49-F238E27FC236}">
                <a16:creationId xmlns:a16="http://schemas.microsoft.com/office/drawing/2014/main" xmlns="" id="{65DF424D-43FD-4FA9-809F-705404553544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" r="77" t="100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dirty="0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85" y="1122363"/>
            <a:ext cx="3017520" cy="1618726"/>
          </a:xfrm>
        </p:spPr>
        <p:txBody>
          <a:bodyPr anchor="b" bIns="45720" lIns="91440" rIns="91440" rtlCol="0" tIns="45720" vert="horz">
            <a:normAutofit/>
          </a:bodyPr>
          <a:lstStyle/>
          <a:p>
            <a:pPr algn="l" lvl="0"/>
            <a:r>
              <a:rPr b="1" dirty="0" kern="1200" lang="en-US" sz="4200">
                <a:latin typeface="+mj-lt"/>
                <a:ea typeface="+mj-ea"/>
                <a:cs typeface="+mj-cs"/>
              </a:rPr>
              <a:t>BRONCHIAL ASTHMA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358485" y="2741090"/>
            <a:ext cx="4357531" cy="3856262"/>
          </a:xfrm>
        </p:spPr>
        <p:txBody>
          <a:bodyPr bIns="45720" lIns="91440" rIns="91440" rtlCol="0" tIns="45720" vert="horz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dirty="0" lang="en-US" sz="2800"/>
              <a:t>Asthma is a disease of airways that is </a:t>
            </a:r>
            <a:r>
              <a:rPr dirty="0" lang="en-US" smtClean="0" sz="2800"/>
              <a:t>characterized by </a:t>
            </a:r>
            <a:r>
              <a:rPr dirty="0" lang="en-US" sz="2800"/>
              <a:t>increased responsiveness of the tracheobronchial tree to a variety of stimuli resulting in widespread spasmodic narrowing of the air passages which may be relieved spontaneously or by therapy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pic>
        <p:nvPicPr>
          <p:cNvPr descr="Stethoscope" id="7" name="Graphic 6">
            <a:extLst>
              <a:ext uri="{FF2B5EF4-FFF2-40B4-BE49-F238E27FC236}">
                <a16:creationId xmlns:a16="http://schemas.microsoft.com/office/drawing/2014/main" xmlns="" id="{AD315A0E-00F1-4122-891C-ADECB8F6BEF9}"/>
              </a:ext>
            </a:extLst>
          </p:cNvPr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8650" y="685006"/>
            <a:ext cx="685800" cy="685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5AC589-D4B7-4A4A-92F5-853BBDED9D5D}"/>
              </a:ext>
            </a:extLst>
          </p:cNvPr>
          <p:cNvSpPr txBox="1"/>
          <p:nvPr/>
        </p:nvSpPr>
        <p:spPr>
          <a:xfrm>
            <a:off x="4067944" y="625683"/>
            <a:ext cx="184731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80331777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 with patient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e</a:t>
            </a:r>
            <a:r>
              <a:rPr lang="en-US" dirty="0" smtClean="0"/>
              <a:t>: </a:t>
            </a:r>
            <a:r>
              <a:rPr lang="en-US" dirty="0" err="1" smtClean="0"/>
              <a:t>Ohh</a:t>
            </a:r>
            <a:r>
              <a:rPr lang="en-US" dirty="0" smtClean="0"/>
              <a:t>,</a:t>
            </a:r>
            <a:r>
              <a:rPr lang="en-US" dirty="0" smtClean="0"/>
              <a:t> tell me </a:t>
            </a:r>
            <a:r>
              <a:rPr lang="en-US" dirty="0" smtClean="0"/>
              <a:t>what you u like </a:t>
            </a:r>
            <a:r>
              <a:rPr lang="en-US" dirty="0" smtClean="0"/>
              <a:t>?(Repeating</a:t>
            </a:r>
            <a:r>
              <a:rPr lang="en-US" dirty="0" smtClean="0"/>
              <a:t> question)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en-US" dirty="0" smtClean="0"/>
              <a:t>e: </a:t>
            </a:r>
            <a:r>
              <a:rPr lang="en-US" dirty="0" smtClean="0"/>
              <a:t>I like kite flying, cycling ,</a:t>
            </a:r>
            <a:r>
              <a:rPr lang="en-US" dirty="0" smtClean="0"/>
              <a:t>cricket, chess (after </a:t>
            </a:r>
            <a:r>
              <a:rPr lang="en-US" dirty="0" smtClean="0"/>
              <a:t>thinking for second) </a:t>
            </a:r>
            <a:r>
              <a:rPr lang="en-US" dirty="0" smtClean="0"/>
              <a:t>and study </a:t>
            </a:r>
            <a:r>
              <a:rPr lang="en-US" dirty="0" smtClean="0"/>
              <a:t>too . </a:t>
            </a:r>
            <a:r>
              <a:rPr lang="en-US" dirty="0" smtClean="0"/>
              <a:t>I like </a:t>
            </a:r>
            <a:r>
              <a:rPr lang="en-US" dirty="0" smtClean="0"/>
              <a:t>to read </a:t>
            </a:r>
            <a:r>
              <a:rPr lang="en-US" dirty="0" smtClean="0"/>
              <a:t>books and </a:t>
            </a:r>
            <a:r>
              <a:rPr lang="en-US" dirty="0" smtClean="0"/>
              <a:t>write </a:t>
            </a:r>
            <a:r>
              <a:rPr lang="en-US" dirty="0" err="1" smtClean="0"/>
              <a:t>marathi</a:t>
            </a:r>
            <a:r>
              <a:rPr lang="en-US" dirty="0" smtClean="0"/>
              <a:t> ,</a:t>
            </a:r>
            <a:r>
              <a:rPr lang="en-US" dirty="0" err="1" smtClean="0"/>
              <a:t>english</a:t>
            </a:r>
            <a:r>
              <a:rPr lang="en-US" dirty="0" smtClean="0"/>
              <a:t> but I don’t like mathematics these calculations, too </a:t>
            </a:r>
            <a:r>
              <a:rPr lang="en-US" dirty="0" err="1" smtClean="0"/>
              <a:t>boaring</a:t>
            </a:r>
            <a:r>
              <a:rPr lang="en-US" dirty="0" smtClean="0"/>
              <a:t> .i like stories of </a:t>
            </a:r>
            <a:r>
              <a:rPr lang="en-US" dirty="0" err="1" smtClean="0"/>
              <a:t>spiderman</a:t>
            </a:r>
            <a:r>
              <a:rPr lang="en-US" dirty="0" smtClean="0"/>
              <a:t> ,</a:t>
            </a:r>
            <a:r>
              <a:rPr lang="en-US" dirty="0" err="1" smtClean="0"/>
              <a:t>batman,ben</a:t>
            </a:r>
            <a:r>
              <a:rPr lang="en-US" dirty="0" smtClean="0"/>
              <a:t> 10.</a:t>
            </a:r>
          </a:p>
          <a:p>
            <a:pPr marL="0" indent="0">
              <a:buNone/>
            </a:pPr>
            <a:r>
              <a:rPr lang="en-US" dirty="0" smtClean="0"/>
              <a:t>Me :Do you like </a:t>
            </a:r>
            <a:r>
              <a:rPr lang="en-US" dirty="0" err="1"/>
              <a:t>M</a:t>
            </a:r>
            <a:r>
              <a:rPr lang="en-US" dirty="0" err="1" smtClean="0"/>
              <a:t>r.bin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He :yes 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Me: who is he? </a:t>
            </a:r>
          </a:p>
          <a:p>
            <a:pPr marL="0" indent="0">
              <a:buNone/>
            </a:pPr>
            <a:r>
              <a:rPr lang="en-US" dirty="0" smtClean="0"/>
              <a:t>He: he is flying and catching the thief, robbers and punish them .do you know I want too be teacher .</a:t>
            </a:r>
          </a:p>
          <a:p>
            <a:pPr marL="0" indent="0">
              <a:buNone/>
            </a:pPr>
            <a:r>
              <a:rPr lang="en-US" dirty="0" smtClean="0"/>
              <a:t>And teach to children in school . </a:t>
            </a:r>
          </a:p>
        </p:txBody>
      </p:sp>
    </p:spTree>
    <p:extLst>
      <p:ext uri="{BB962C8B-B14F-4D97-AF65-F5344CB8AC3E}">
        <p14:creationId xmlns:p14="http://schemas.microsoft.com/office/powerpoint/2010/main" val="24903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 with patient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M</a:t>
            </a:r>
            <a:r>
              <a:rPr lang="en-US" dirty="0" smtClean="0"/>
              <a:t>e</a:t>
            </a:r>
            <a:r>
              <a:rPr lang="en-US" dirty="0" smtClean="0"/>
              <a:t>: </a:t>
            </a:r>
            <a:r>
              <a:rPr lang="en-US" dirty="0" err="1" smtClean="0"/>
              <a:t>Ohh</a:t>
            </a:r>
            <a:r>
              <a:rPr lang="en-US" dirty="0" smtClean="0"/>
              <a:t>,</a:t>
            </a:r>
            <a:r>
              <a:rPr lang="en-US" dirty="0" smtClean="0"/>
              <a:t> tell me </a:t>
            </a:r>
            <a:r>
              <a:rPr lang="en-US" dirty="0" smtClean="0"/>
              <a:t>what you u like </a:t>
            </a:r>
            <a:r>
              <a:rPr lang="en-US" dirty="0" smtClean="0"/>
              <a:t>?(Repeating</a:t>
            </a:r>
            <a:r>
              <a:rPr lang="en-US" dirty="0" smtClean="0"/>
              <a:t> question)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</a:t>
            </a:r>
            <a:r>
              <a:rPr lang="en-US" dirty="0" smtClean="0"/>
              <a:t>e: I like kite flying, cycling ,cricket, chess (after thinking for second) and study too . I like to read Marathi </a:t>
            </a:r>
            <a:r>
              <a:rPr lang="en-US" dirty="0" smtClean="0"/>
              <a:t>and </a:t>
            </a:r>
            <a:r>
              <a:rPr lang="en-US" dirty="0" smtClean="0"/>
              <a:t>English books but I don’t like mathematics these calculations are boring . I like stories of Spiderman, </a:t>
            </a:r>
            <a:r>
              <a:rPr lang="en-US" dirty="0" smtClean="0"/>
              <a:t>B</a:t>
            </a:r>
            <a:r>
              <a:rPr lang="en-US" dirty="0" smtClean="0"/>
              <a:t>atman, Ben 10.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Me :Do you like </a:t>
            </a:r>
            <a:r>
              <a:rPr lang="en-US" dirty="0"/>
              <a:t>M</a:t>
            </a:r>
            <a:r>
              <a:rPr lang="en-US" dirty="0" smtClean="0"/>
              <a:t>r</a:t>
            </a:r>
            <a:r>
              <a:rPr lang="en-US" dirty="0" smtClean="0"/>
              <a:t>. Bin  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He: </a:t>
            </a:r>
            <a:r>
              <a:rPr lang="en-US" dirty="0" err="1" smtClean="0"/>
              <a:t>Yesss</a:t>
            </a:r>
            <a:r>
              <a:rPr lang="en-US" dirty="0" smtClean="0"/>
              <a:t>. 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Me: </a:t>
            </a:r>
            <a:r>
              <a:rPr lang="en-US" dirty="0" smtClean="0"/>
              <a:t>Who </a:t>
            </a:r>
            <a:r>
              <a:rPr lang="en-US" dirty="0" smtClean="0"/>
              <a:t>is he? </a:t>
            </a:r>
          </a:p>
          <a:p>
            <a:pPr marL="0" indent="0" algn="just">
              <a:buNone/>
            </a:pPr>
            <a:r>
              <a:rPr lang="en-US" dirty="0" smtClean="0"/>
              <a:t>He: </a:t>
            </a:r>
            <a:r>
              <a:rPr lang="en-US" dirty="0" smtClean="0"/>
              <a:t>He fly and catch thieves, </a:t>
            </a:r>
            <a:r>
              <a:rPr lang="en-US" dirty="0" smtClean="0"/>
              <a:t>robbers and punish </a:t>
            </a:r>
            <a:r>
              <a:rPr lang="en-US" dirty="0" smtClean="0"/>
              <a:t>them. Do </a:t>
            </a:r>
            <a:r>
              <a:rPr lang="en-US" dirty="0" smtClean="0"/>
              <a:t>you </a:t>
            </a:r>
            <a:r>
              <a:rPr lang="en-US" dirty="0" smtClean="0"/>
              <a:t>know </a:t>
            </a:r>
            <a:r>
              <a:rPr lang="en-US" dirty="0" smtClean="0"/>
              <a:t>I want </a:t>
            </a:r>
            <a:r>
              <a:rPr lang="en-US" dirty="0" smtClean="0"/>
              <a:t>to </a:t>
            </a:r>
            <a:r>
              <a:rPr lang="en-US" dirty="0" smtClean="0"/>
              <a:t>be </a:t>
            </a:r>
            <a:r>
              <a:rPr lang="en-US" dirty="0" smtClean="0"/>
              <a:t>a teacher and </a:t>
            </a:r>
            <a:r>
              <a:rPr lang="en-US" dirty="0" smtClean="0"/>
              <a:t>teach </a:t>
            </a:r>
            <a:r>
              <a:rPr lang="en-US" dirty="0" smtClean="0"/>
              <a:t>children. [Mom and Dad were smiling]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94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err="1" smtClean="0">
                <a:solidFill>
                  <a:prstClr val="black"/>
                </a:solidFill>
              </a:rPr>
              <a:t>Me:Tell</a:t>
            </a:r>
            <a:r>
              <a:rPr lang="en-US" sz="1800" dirty="0" smtClean="0">
                <a:solidFill>
                  <a:prstClr val="black"/>
                </a:solidFill>
              </a:rPr>
              <a:t> me something about your dreams and sleep</a:t>
            </a:r>
          </a:p>
          <a:p>
            <a:pPr lvl="0"/>
            <a:r>
              <a:rPr lang="en-US" sz="1800" dirty="0" smtClean="0">
                <a:solidFill>
                  <a:prstClr val="black"/>
                </a:solidFill>
              </a:rPr>
              <a:t>He: sometime I wake  up in morning but not feeling fresh .and  most of the time I had happy dreams but  in last week I had dream ,Me dad ,mom &amp; my brother  were </a:t>
            </a:r>
            <a:r>
              <a:rPr lang="en-US" sz="1800" dirty="0">
                <a:solidFill>
                  <a:prstClr val="black"/>
                </a:solidFill>
              </a:rPr>
              <a:t>going to </a:t>
            </a:r>
            <a:r>
              <a:rPr lang="en-US" sz="1800" dirty="0" err="1">
                <a:solidFill>
                  <a:prstClr val="black"/>
                </a:solidFill>
              </a:rPr>
              <a:t>wardha</a:t>
            </a:r>
            <a:r>
              <a:rPr lang="en-US" sz="1800" dirty="0">
                <a:solidFill>
                  <a:prstClr val="black"/>
                </a:solidFill>
              </a:rPr>
              <a:t> to my granny's home . Truck come from back side and all are death except me ,</a:t>
            </a:r>
            <a:r>
              <a:rPr lang="en-US" sz="1800" dirty="0" smtClean="0">
                <a:solidFill>
                  <a:prstClr val="black"/>
                </a:solidFill>
              </a:rPr>
              <a:t>when I wake up . happy to see them . that was dream.  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Me: what did you feel that time ?</a:t>
            </a:r>
          </a:p>
          <a:p>
            <a:pPr marL="0" indent="0">
              <a:buNone/>
            </a:pPr>
            <a:r>
              <a:rPr lang="en-US" sz="1800" dirty="0" smtClean="0"/>
              <a:t>He:  I scared .</a:t>
            </a:r>
          </a:p>
          <a:p>
            <a:pPr marL="0" indent="0">
              <a:buNone/>
            </a:pPr>
            <a:r>
              <a:rPr lang="en-US" sz="1800" dirty="0" smtClean="0"/>
              <a:t>Me : why ?</a:t>
            </a:r>
          </a:p>
          <a:p>
            <a:pPr marL="0" indent="0">
              <a:buNone/>
            </a:pPr>
            <a:r>
              <a:rPr lang="en-US" sz="1800" dirty="0" smtClean="0"/>
              <a:t>HE : Without them I was alone .</a:t>
            </a:r>
          </a:p>
          <a:p>
            <a:pPr marL="0" indent="0">
              <a:buNone/>
            </a:pPr>
            <a:r>
              <a:rPr lang="en-US" sz="1800" dirty="0" smtClean="0"/>
              <a:t>Me :what do you mean alone ?</a:t>
            </a:r>
          </a:p>
          <a:p>
            <a:pPr marL="0" indent="0">
              <a:buNone/>
            </a:pPr>
            <a:r>
              <a:rPr lang="en-US" sz="1800" dirty="0" smtClean="0"/>
              <a:t>He: without them how I go to home, school .who gives me cloths ,books and who will  play with me.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964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Me</a:t>
            </a:r>
            <a:r>
              <a:rPr lang="en-US" sz="1800" dirty="0" smtClean="0">
                <a:solidFill>
                  <a:prstClr val="black"/>
                </a:solidFill>
              </a:rPr>
              <a:t>: Tell </a:t>
            </a:r>
            <a:r>
              <a:rPr lang="en-US" sz="1800" dirty="0" smtClean="0">
                <a:solidFill>
                  <a:prstClr val="black"/>
                </a:solidFill>
              </a:rPr>
              <a:t>me something about your dreams and sleep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He: </a:t>
            </a:r>
            <a:r>
              <a:rPr lang="en-US" sz="1800" dirty="0" smtClean="0">
                <a:solidFill>
                  <a:prstClr val="black"/>
                </a:solidFill>
              </a:rPr>
              <a:t>Sometime </a:t>
            </a:r>
            <a:r>
              <a:rPr lang="en-US" sz="1800" dirty="0" smtClean="0">
                <a:solidFill>
                  <a:prstClr val="black"/>
                </a:solidFill>
              </a:rPr>
              <a:t>I </a:t>
            </a:r>
            <a:r>
              <a:rPr lang="en-US" sz="1800" dirty="0" smtClean="0">
                <a:solidFill>
                  <a:prstClr val="black"/>
                </a:solidFill>
              </a:rPr>
              <a:t>wake </a:t>
            </a:r>
            <a:r>
              <a:rPr lang="en-US" sz="1800" dirty="0" smtClean="0">
                <a:solidFill>
                  <a:prstClr val="black"/>
                </a:solidFill>
              </a:rPr>
              <a:t>up in morning </a:t>
            </a:r>
            <a:r>
              <a:rPr lang="en-US" sz="1800" dirty="0" smtClean="0">
                <a:solidFill>
                  <a:prstClr val="black"/>
                </a:solidFill>
              </a:rPr>
              <a:t>and does not </a:t>
            </a:r>
            <a:r>
              <a:rPr lang="en-US" sz="1800" dirty="0" smtClean="0">
                <a:solidFill>
                  <a:prstClr val="black"/>
                </a:solidFill>
              </a:rPr>
              <a:t>feel fresh. Most </a:t>
            </a:r>
            <a:r>
              <a:rPr lang="en-US" sz="1800" dirty="0" smtClean="0">
                <a:solidFill>
                  <a:prstClr val="black"/>
                </a:solidFill>
              </a:rPr>
              <a:t>of the time I </a:t>
            </a:r>
            <a:r>
              <a:rPr lang="en-US" sz="1800" dirty="0" smtClean="0">
                <a:solidFill>
                  <a:prstClr val="black"/>
                </a:solidFill>
              </a:rPr>
              <a:t>have </a:t>
            </a:r>
            <a:r>
              <a:rPr lang="en-US" sz="1800" dirty="0" err="1" smtClean="0">
                <a:solidFill>
                  <a:prstClr val="black"/>
                </a:solidFill>
              </a:rPr>
              <a:t>happywala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dreams but  in last week I </a:t>
            </a:r>
            <a:r>
              <a:rPr lang="en-US" sz="1800" dirty="0" smtClean="0">
                <a:solidFill>
                  <a:prstClr val="black"/>
                </a:solidFill>
              </a:rPr>
              <a:t>had </a:t>
            </a:r>
            <a:r>
              <a:rPr lang="en-US" sz="1800" dirty="0" smtClean="0">
                <a:solidFill>
                  <a:prstClr val="black"/>
                </a:solidFill>
              </a:rPr>
              <a:t>dream </a:t>
            </a:r>
            <a:r>
              <a:rPr lang="en-US" sz="1800" dirty="0" smtClean="0">
                <a:solidFill>
                  <a:prstClr val="black"/>
                </a:solidFill>
              </a:rPr>
              <a:t>that me, </a:t>
            </a:r>
            <a:r>
              <a:rPr lang="en-US" sz="1800" dirty="0" smtClean="0">
                <a:solidFill>
                  <a:prstClr val="black"/>
                </a:solidFill>
              </a:rPr>
              <a:t>dad ,mom &amp; my brother  were </a:t>
            </a:r>
            <a:r>
              <a:rPr lang="en-US" sz="1800" dirty="0">
                <a:solidFill>
                  <a:prstClr val="black"/>
                </a:solidFill>
              </a:rPr>
              <a:t>going to </a:t>
            </a:r>
            <a:r>
              <a:rPr lang="en-US" sz="1800" dirty="0" err="1">
                <a:solidFill>
                  <a:prstClr val="black"/>
                </a:solidFill>
              </a:rPr>
              <a:t>W</a:t>
            </a:r>
            <a:r>
              <a:rPr lang="en-US" sz="1800" dirty="0" err="1" smtClean="0">
                <a:solidFill>
                  <a:prstClr val="black"/>
                </a:solidFill>
              </a:rPr>
              <a:t>ardha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to my granny's home 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in my dream t</a:t>
            </a:r>
            <a:r>
              <a:rPr lang="en-US" sz="1800" dirty="0" smtClean="0">
                <a:solidFill>
                  <a:prstClr val="black"/>
                </a:solidFill>
              </a:rPr>
              <a:t>ruck came </a:t>
            </a:r>
            <a:r>
              <a:rPr lang="en-US" sz="1800" dirty="0">
                <a:solidFill>
                  <a:prstClr val="black"/>
                </a:solidFill>
              </a:rPr>
              <a:t>from back side and all </a:t>
            </a:r>
            <a:r>
              <a:rPr lang="en-US" sz="1800" dirty="0" smtClean="0">
                <a:solidFill>
                  <a:prstClr val="black"/>
                </a:solidFill>
              </a:rPr>
              <a:t>were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death except me </a:t>
            </a:r>
            <a:r>
              <a:rPr lang="en-US" sz="1800" dirty="0" smtClean="0">
                <a:solidFill>
                  <a:prstClr val="black"/>
                </a:solidFill>
              </a:rPr>
              <a:t>and suddenly when </a:t>
            </a:r>
            <a:r>
              <a:rPr lang="en-US" sz="1800" dirty="0" smtClean="0">
                <a:solidFill>
                  <a:prstClr val="black"/>
                </a:solidFill>
              </a:rPr>
              <a:t>I </a:t>
            </a:r>
            <a:r>
              <a:rPr lang="en-US" sz="1800" dirty="0" smtClean="0">
                <a:solidFill>
                  <a:prstClr val="black"/>
                </a:solidFill>
              </a:rPr>
              <a:t>woke up, I rushed towards hall and   </a:t>
            </a:r>
            <a:r>
              <a:rPr lang="en-US" sz="1800" dirty="0" smtClean="0">
                <a:solidFill>
                  <a:prstClr val="black"/>
                </a:solidFill>
              </a:rPr>
              <a:t>happy to see them </a:t>
            </a:r>
            <a:r>
              <a:rPr lang="en-US" sz="1800" dirty="0" smtClean="0">
                <a:solidFill>
                  <a:prstClr val="black"/>
                </a:solidFill>
              </a:rPr>
              <a:t>alive.  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Me: </a:t>
            </a:r>
            <a:r>
              <a:rPr lang="en-US" sz="1800" dirty="0"/>
              <a:t>W</a:t>
            </a:r>
            <a:r>
              <a:rPr lang="en-US" sz="1800" dirty="0" smtClean="0"/>
              <a:t>hat </a:t>
            </a:r>
            <a:r>
              <a:rPr lang="en-US" sz="1800" dirty="0" smtClean="0"/>
              <a:t>did you feel that time ?</a:t>
            </a:r>
          </a:p>
          <a:p>
            <a:pPr marL="0" indent="0">
              <a:buNone/>
            </a:pPr>
            <a:r>
              <a:rPr lang="en-US" sz="1800" dirty="0" smtClean="0"/>
              <a:t>He:  I </a:t>
            </a:r>
            <a:r>
              <a:rPr lang="en-US" sz="1800" dirty="0" smtClean="0"/>
              <a:t>was scared 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Me : </a:t>
            </a:r>
            <a:r>
              <a:rPr lang="en-US" sz="1800" dirty="0" smtClean="0"/>
              <a:t>Why </a:t>
            </a:r>
            <a:r>
              <a:rPr lang="en-US" sz="1800" dirty="0" smtClean="0"/>
              <a:t>?</a:t>
            </a:r>
          </a:p>
          <a:p>
            <a:pPr marL="0" indent="0">
              <a:buNone/>
            </a:pPr>
            <a:r>
              <a:rPr lang="en-US" sz="1800" dirty="0" smtClean="0"/>
              <a:t>HE : Without them I </a:t>
            </a:r>
            <a:r>
              <a:rPr lang="en-US" sz="1800" dirty="0" smtClean="0"/>
              <a:t>am alone 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Me </a:t>
            </a:r>
            <a:r>
              <a:rPr lang="en-US" sz="1800" dirty="0" smtClean="0"/>
              <a:t>:What </a:t>
            </a:r>
            <a:r>
              <a:rPr lang="en-US" sz="1800" dirty="0" smtClean="0"/>
              <a:t>do you mean alone ?</a:t>
            </a:r>
          </a:p>
          <a:p>
            <a:pPr marL="0" indent="0">
              <a:buNone/>
            </a:pPr>
            <a:r>
              <a:rPr lang="en-US" sz="1800" dirty="0" smtClean="0"/>
              <a:t>He: </a:t>
            </a:r>
            <a:r>
              <a:rPr lang="en-US" sz="1800" dirty="0" smtClean="0"/>
              <a:t>Without </a:t>
            </a:r>
            <a:r>
              <a:rPr lang="en-US" sz="1800" dirty="0" smtClean="0"/>
              <a:t>them how </a:t>
            </a:r>
            <a:r>
              <a:rPr lang="en-US" sz="1800" dirty="0" smtClean="0"/>
              <a:t>can I </a:t>
            </a:r>
            <a:r>
              <a:rPr lang="en-US" sz="1800" dirty="0" smtClean="0"/>
              <a:t>go to home, </a:t>
            </a:r>
            <a:r>
              <a:rPr lang="en-US" sz="1800" dirty="0" smtClean="0"/>
              <a:t>school, who will give </a:t>
            </a:r>
            <a:r>
              <a:rPr lang="en-US" sz="1800" dirty="0" smtClean="0"/>
              <a:t>me cloths ,books and who will </a:t>
            </a:r>
            <a:r>
              <a:rPr lang="en-US" sz="1800" dirty="0" smtClean="0"/>
              <a:t>play </a:t>
            </a:r>
            <a:r>
              <a:rPr lang="en-US" sz="1800" dirty="0" smtClean="0"/>
              <a:t>with me.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815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Coversation</a:t>
            </a:r>
            <a:r>
              <a:rPr lang="en-US" dirty="0" smtClean="0"/>
              <a:t> with his parents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Me: anything tell about him ?</a:t>
            </a:r>
          </a:p>
          <a:p>
            <a:r>
              <a:rPr lang="en-US" dirty="0" smtClean="0"/>
              <a:t>F: He is very nice guy ,</a:t>
            </a:r>
            <a:r>
              <a:rPr lang="en-US" dirty="0" err="1" smtClean="0"/>
              <a:t>obident</a:t>
            </a:r>
            <a:r>
              <a:rPr lang="en-US" dirty="0" smtClean="0"/>
              <a:t> ,active ,good in study . he and his little brother are fight for the things .he never share his pencil, pen ,toy, chocolates with his brother.</a:t>
            </a:r>
          </a:p>
          <a:p>
            <a:r>
              <a:rPr lang="en-US" dirty="0" smtClean="0"/>
              <a:t>Me: with friends?</a:t>
            </a:r>
          </a:p>
          <a:p>
            <a:r>
              <a:rPr lang="en-US" dirty="0" smtClean="0"/>
              <a:t>M: No .he takes from them but not gives his things to others 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Coversation</a:t>
            </a:r>
            <a:r>
              <a:rPr lang="en-US" dirty="0" smtClean="0"/>
              <a:t> with his parents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Me: </a:t>
            </a:r>
            <a:r>
              <a:rPr lang="en-US" dirty="0" smtClean="0"/>
              <a:t>Tell me something about </a:t>
            </a:r>
            <a:r>
              <a:rPr lang="en-US" dirty="0" smtClean="0"/>
              <a:t>him ?</a:t>
            </a:r>
          </a:p>
          <a:p>
            <a:r>
              <a:rPr lang="en-US" dirty="0" smtClean="0"/>
              <a:t>Father: </a:t>
            </a:r>
            <a:r>
              <a:rPr lang="en-US" dirty="0" smtClean="0"/>
              <a:t>He is very nice </a:t>
            </a:r>
            <a:r>
              <a:rPr lang="en-US" dirty="0" smtClean="0"/>
              <a:t>guy, obedient, active, good </a:t>
            </a:r>
            <a:r>
              <a:rPr lang="en-US" dirty="0" smtClean="0"/>
              <a:t>in </a:t>
            </a:r>
            <a:r>
              <a:rPr lang="en-US" dirty="0" smtClean="0"/>
              <a:t>study. </a:t>
            </a:r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 smtClean="0"/>
              <a:t>and his little </a:t>
            </a:r>
            <a:r>
              <a:rPr lang="en-US" dirty="0" smtClean="0"/>
              <a:t>brother fights </a:t>
            </a:r>
            <a:r>
              <a:rPr lang="en-US" dirty="0" smtClean="0"/>
              <a:t>for the </a:t>
            </a:r>
            <a:r>
              <a:rPr lang="en-US" dirty="0" smtClean="0"/>
              <a:t>things. </a:t>
            </a:r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 smtClean="0"/>
              <a:t>never share his pencil, </a:t>
            </a:r>
            <a:r>
              <a:rPr lang="en-US" dirty="0" smtClean="0"/>
              <a:t>pen, toys, </a:t>
            </a:r>
            <a:r>
              <a:rPr lang="en-US" dirty="0" smtClean="0"/>
              <a:t>chocolates with his brother.</a:t>
            </a:r>
          </a:p>
          <a:p>
            <a:r>
              <a:rPr lang="en-US" dirty="0" smtClean="0"/>
              <a:t>Me: </a:t>
            </a:r>
            <a:r>
              <a:rPr lang="en-US" dirty="0" smtClean="0"/>
              <a:t>Does he share w</a:t>
            </a:r>
            <a:r>
              <a:rPr lang="en-US" dirty="0" smtClean="0"/>
              <a:t>ith </a:t>
            </a:r>
            <a:r>
              <a:rPr lang="en-US" dirty="0" smtClean="0"/>
              <a:t>friends?</a:t>
            </a:r>
          </a:p>
          <a:p>
            <a:r>
              <a:rPr lang="en-US" dirty="0" smtClean="0"/>
              <a:t>Mother: No, he </a:t>
            </a:r>
            <a:r>
              <a:rPr lang="en-US" dirty="0" smtClean="0"/>
              <a:t>takes from </a:t>
            </a:r>
            <a:r>
              <a:rPr lang="en-US" dirty="0" smtClean="0"/>
              <a:t>his friends but </a:t>
            </a:r>
            <a:r>
              <a:rPr lang="en-US" dirty="0" smtClean="0"/>
              <a:t>not gives his things to others 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>
                <a:solidFill>
                  <a:prstClr val="black"/>
                </a:solidFill>
              </a:rPr>
              <a:t>Me : tell me about his habits?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M: drinks lots of water .during lunch /dinner drink water </a:t>
            </a:r>
            <a:r>
              <a:rPr lang="en-US" sz="2200" dirty="0" smtClean="0">
                <a:solidFill>
                  <a:prstClr val="black"/>
                </a:solidFill>
              </a:rPr>
              <a:t>more , eat </a:t>
            </a:r>
            <a:r>
              <a:rPr lang="en-US" sz="2200" dirty="0">
                <a:solidFill>
                  <a:prstClr val="black"/>
                </a:solidFill>
              </a:rPr>
              <a:t>less and eat nonsense things slate pencil and soil.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(When I saw towards him, he biting his teeth )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Me: tell me about his sleep </a:t>
            </a:r>
            <a:r>
              <a:rPr lang="en-US" sz="2200" dirty="0" smtClean="0">
                <a:solidFill>
                  <a:prstClr val="black"/>
                </a:solidFill>
              </a:rPr>
              <a:t>pattern ?</a:t>
            </a:r>
            <a:endParaRPr lang="en-US" sz="2200" dirty="0">
              <a:solidFill>
                <a:prstClr val="black"/>
              </a:solidFill>
            </a:endParaRP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M:  he is lazy, never wake up in morning .when he had cough sweat at night over occiput wetting pillow , didn’t want covering ,if I gave he through it 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 smtClean="0">
                <a:solidFill>
                  <a:prstClr val="black"/>
                </a:solidFill>
              </a:rPr>
              <a:t>Me: How’s he take lunch/dinner ? </a:t>
            </a:r>
            <a:endParaRPr lang="en-US" sz="2200" dirty="0">
              <a:solidFill>
                <a:prstClr val="black"/>
              </a:solidFill>
            </a:endParaRPr>
          </a:p>
          <a:p>
            <a:pPr lvl="0"/>
            <a:r>
              <a:rPr lang="en-US" sz="2200" dirty="0" smtClean="0">
                <a:solidFill>
                  <a:prstClr val="black"/>
                </a:solidFill>
              </a:rPr>
              <a:t>Mother: Hungry, He drinks </a:t>
            </a:r>
            <a:r>
              <a:rPr lang="en-US" sz="2200" dirty="0">
                <a:solidFill>
                  <a:prstClr val="black"/>
                </a:solidFill>
              </a:rPr>
              <a:t>lots of </a:t>
            </a:r>
            <a:r>
              <a:rPr lang="en-US" sz="2200" dirty="0" smtClean="0">
                <a:solidFill>
                  <a:prstClr val="black"/>
                </a:solidFill>
              </a:rPr>
              <a:t>water during </a:t>
            </a:r>
            <a:r>
              <a:rPr lang="en-US" sz="2200" dirty="0">
                <a:solidFill>
                  <a:prstClr val="black"/>
                </a:solidFill>
              </a:rPr>
              <a:t>lunch /</a:t>
            </a:r>
            <a:r>
              <a:rPr lang="en-US" sz="2200" dirty="0" smtClean="0">
                <a:solidFill>
                  <a:prstClr val="black"/>
                </a:solidFill>
              </a:rPr>
              <a:t>dinner, </a:t>
            </a:r>
            <a:r>
              <a:rPr lang="en-US" sz="2200" dirty="0" smtClean="0">
                <a:solidFill>
                  <a:prstClr val="black"/>
                </a:solidFill>
              </a:rPr>
              <a:t>eat </a:t>
            </a:r>
            <a:r>
              <a:rPr lang="en-US" sz="2200" dirty="0">
                <a:solidFill>
                  <a:prstClr val="black"/>
                </a:solidFill>
              </a:rPr>
              <a:t>less and eat </a:t>
            </a:r>
            <a:r>
              <a:rPr lang="en-US" sz="2200" dirty="0" smtClean="0">
                <a:solidFill>
                  <a:prstClr val="black"/>
                </a:solidFill>
              </a:rPr>
              <a:t>nonsense things like slate </a:t>
            </a:r>
            <a:r>
              <a:rPr lang="en-US" sz="2200" dirty="0">
                <a:solidFill>
                  <a:prstClr val="black"/>
                </a:solidFill>
              </a:rPr>
              <a:t>pencil and soil.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</a:rPr>
              <a:t>(In the meantime, </a:t>
            </a:r>
            <a:r>
              <a:rPr lang="en-US" sz="2200" dirty="0">
                <a:solidFill>
                  <a:prstClr val="black"/>
                </a:solidFill>
              </a:rPr>
              <a:t>he </a:t>
            </a:r>
            <a:r>
              <a:rPr lang="en-US" sz="2200" dirty="0" smtClean="0">
                <a:solidFill>
                  <a:prstClr val="black"/>
                </a:solidFill>
              </a:rPr>
              <a:t>was biting </a:t>
            </a:r>
            <a:r>
              <a:rPr lang="en-US" sz="2200" dirty="0">
                <a:solidFill>
                  <a:prstClr val="black"/>
                </a:solidFill>
              </a:rPr>
              <a:t>his teeth )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Me: </a:t>
            </a:r>
            <a:r>
              <a:rPr lang="en-US" sz="2200" dirty="0" smtClean="0">
                <a:solidFill>
                  <a:prstClr val="black"/>
                </a:solidFill>
              </a:rPr>
              <a:t>Tell </a:t>
            </a:r>
            <a:r>
              <a:rPr lang="en-US" sz="2200" dirty="0">
                <a:solidFill>
                  <a:prstClr val="black"/>
                </a:solidFill>
              </a:rPr>
              <a:t>me about his sleep </a:t>
            </a:r>
            <a:r>
              <a:rPr lang="en-US" sz="2200" dirty="0" smtClean="0">
                <a:solidFill>
                  <a:prstClr val="black"/>
                </a:solidFill>
              </a:rPr>
              <a:t>pattern ?</a:t>
            </a:r>
            <a:endParaRPr lang="en-US" sz="2200" dirty="0">
              <a:solidFill>
                <a:prstClr val="black"/>
              </a:solidFill>
            </a:endParaRPr>
          </a:p>
          <a:p>
            <a:pPr lvl="0"/>
            <a:r>
              <a:rPr lang="en-US" sz="2200" dirty="0" smtClean="0">
                <a:solidFill>
                  <a:prstClr val="black"/>
                </a:solidFill>
              </a:rPr>
              <a:t>Mother:  He </a:t>
            </a:r>
            <a:r>
              <a:rPr lang="en-US" sz="2200" dirty="0">
                <a:solidFill>
                  <a:prstClr val="black"/>
                </a:solidFill>
              </a:rPr>
              <a:t>is lazy, never wake up in </a:t>
            </a:r>
            <a:r>
              <a:rPr lang="en-US" sz="2200" dirty="0" smtClean="0">
                <a:solidFill>
                  <a:prstClr val="black"/>
                </a:solidFill>
              </a:rPr>
              <a:t>morning. When </a:t>
            </a:r>
            <a:r>
              <a:rPr lang="en-US" sz="2200" dirty="0">
                <a:solidFill>
                  <a:prstClr val="black"/>
                </a:solidFill>
              </a:rPr>
              <a:t>he had cough sweat at </a:t>
            </a:r>
            <a:r>
              <a:rPr lang="en-US" sz="2200" dirty="0" smtClean="0">
                <a:solidFill>
                  <a:prstClr val="black"/>
                </a:solidFill>
              </a:rPr>
              <a:t>night, he </a:t>
            </a:r>
            <a:r>
              <a:rPr lang="en-US" sz="2200" dirty="0">
                <a:solidFill>
                  <a:prstClr val="black"/>
                </a:solidFill>
              </a:rPr>
              <a:t>over </a:t>
            </a:r>
            <a:r>
              <a:rPr lang="en-US" sz="2200" dirty="0" smtClean="0">
                <a:solidFill>
                  <a:prstClr val="black"/>
                </a:solidFill>
              </a:rPr>
              <a:t>occiput, </a:t>
            </a:r>
            <a:r>
              <a:rPr lang="en-US" sz="2200" dirty="0">
                <a:solidFill>
                  <a:prstClr val="black"/>
                </a:solidFill>
              </a:rPr>
              <a:t>wetting </a:t>
            </a:r>
            <a:r>
              <a:rPr lang="en-US" sz="2200" dirty="0" smtClean="0">
                <a:solidFill>
                  <a:prstClr val="black"/>
                </a:solidFill>
              </a:rPr>
              <a:t>pillow, don’t </a:t>
            </a:r>
            <a:r>
              <a:rPr lang="en-US" sz="2200" dirty="0">
                <a:solidFill>
                  <a:prstClr val="black"/>
                </a:solidFill>
              </a:rPr>
              <a:t>want </a:t>
            </a:r>
            <a:r>
              <a:rPr lang="en-US" sz="2200" dirty="0" smtClean="0">
                <a:solidFill>
                  <a:prstClr val="black"/>
                </a:solidFill>
              </a:rPr>
              <a:t>covering, if </a:t>
            </a:r>
            <a:r>
              <a:rPr lang="en-US" sz="2200" dirty="0">
                <a:solidFill>
                  <a:prstClr val="black"/>
                </a:solidFill>
              </a:rPr>
              <a:t>I </a:t>
            </a:r>
            <a:r>
              <a:rPr lang="en-US" sz="2200" dirty="0" smtClean="0">
                <a:solidFill>
                  <a:prstClr val="black"/>
                </a:solidFill>
              </a:rPr>
              <a:t>give him he throws </a:t>
            </a:r>
            <a:r>
              <a:rPr lang="en-US" sz="2200" dirty="0">
                <a:solidFill>
                  <a:prstClr val="black"/>
                </a:solidFill>
              </a:rPr>
              <a:t>it </a:t>
            </a:r>
            <a:r>
              <a:rPr lang="en-US" sz="2200" dirty="0" smtClean="0">
                <a:solidFill>
                  <a:prstClr val="black"/>
                </a:solidFill>
              </a:rPr>
              <a:t>away.</a:t>
            </a:r>
            <a:endParaRPr lang="en-US" sz="2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PREVIOUS ILLNESS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h/o – at 1</a:t>
            </a:r>
            <a:r>
              <a:rPr lang="en-US" baseline="30000" dirty="0" smtClean="0"/>
              <a:t>st</a:t>
            </a:r>
            <a:r>
              <a:rPr lang="en-US" dirty="0" smtClean="0"/>
              <a:t> month of life he had rashes over skin. Sensitive to soap .</a:t>
            </a:r>
          </a:p>
          <a:p>
            <a:r>
              <a:rPr lang="en-US" dirty="0" smtClean="0"/>
              <a:t>At the age of 3 years- 1</a:t>
            </a:r>
            <a:r>
              <a:rPr lang="en-US" baseline="30000" dirty="0" smtClean="0"/>
              <a:t>st</a:t>
            </a:r>
            <a:r>
              <a:rPr lang="en-US" dirty="0" smtClean="0"/>
              <a:t> time asthmatic attack comes.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Sep </a:t>
            </a:r>
            <a:r>
              <a:rPr lang="en-US" dirty="0" smtClean="0"/>
              <a:t>2011- admitted in hospital at </a:t>
            </a:r>
            <a:r>
              <a:rPr lang="en-US" dirty="0"/>
              <a:t>N</a:t>
            </a:r>
            <a:r>
              <a:rPr lang="en-US" dirty="0" smtClean="0"/>
              <a:t>agpur  for asthmatic attack ,again in </a:t>
            </a:r>
            <a:r>
              <a:rPr lang="en-US" dirty="0" smtClean="0"/>
              <a:t>Nov 2011 </a:t>
            </a:r>
            <a:r>
              <a:rPr lang="en-US" dirty="0" smtClean="0"/>
              <a:t>admitted for same.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99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Birth </a:t>
            </a:r>
            <a:r>
              <a:rPr lang="en-US" dirty="0" smtClean="0"/>
              <a:t>weight- </a:t>
            </a:r>
            <a:r>
              <a:rPr lang="en-US" dirty="0" smtClean="0"/>
              <a:t>3.2kg.   Birth date </a:t>
            </a:r>
            <a:r>
              <a:rPr lang="en-US" dirty="0" smtClean="0"/>
              <a:t>N</a:t>
            </a:r>
            <a:r>
              <a:rPr lang="en-US" dirty="0" smtClean="0"/>
              <a:t>ov </a:t>
            </a:r>
            <a:r>
              <a:rPr lang="en-US" dirty="0" smtClean="0"/>
              <a:t>2003         </a:t>
            </a:r>
          </a:p>
          <a:p>
            <a:r>
              <a:rPr lang="en-US" dirty="0" smtClean="0"/>
              <a:t>Delivery- </a:t>
            </a:r>
            <a:r>
              <a:rPr lang="en-US" dirty="0" smtClean="0"/>
              <a:t>C-section </a:t>
            </a:r>
          </a:p>
          <a:p>
            <a:r>
              <a:rPr lang="en-US" dirty="0" smtClean="0"/>
              <a:t>Teething </a:t>
            </a:r>
            <a:r>
              <a:rPr lang="en-US" dirty="0" smtClean="0"/>
              <a:t>delayed.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6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775CD93-9DF2-48CB-9F57-1BCA9A46C7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6F70BA-1716-4C98-9B48-8FBD41162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</a:rPr>
              <a:t/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Asthma is an episodic disease manifested clinically by paroxysms of </a:t>
            </a:r>
            <a:r>
              <a:rPr lang="en-US" sz="2000" dirty="0" err="1">
                <a:solidFill>
                  <a:srgbClr val="FFFFFF"/>
                </a:solidFill>
              </a:rPr>
              <a:t>dyspnoea</a:t>
            </a:r>
            <a:r>
              <a:rPr lang="en-US" sz="2000" dirty="0">
                <a:solidFill>
                  <a:srgbClr val="FFFFFF"/>
                </a:solidFill>
              </a:rPr>
              <a:t>, cough and wheezing severe and unremitting form of the disease termed </a:t>
            </a:r>
            <a:r>
              <a:rPr lang="en-US" sz="2000" i="1" dirty="0">
                <a:solidFill>
                  <a:srgbClr val="FFFFFF"/>
                </a:solidFill>
              </a:rPr>
              <a:t>status asthmaticus </a:t>
            </a:r>
            <a:r>
              <a:rPr lang="en-US" sz="2000" dirty="0">
                <a:solidFill>
                  <a:srgbClr val="FFFFFF"/>
                </a:solidFill>
              </a:rPr>
              <a:t>may prove fatal.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166C6D1-23AC-49C4-BA07-238E4E9F8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1C091803-41C2-48E0-9228-5148460C74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="" xmlns:a16="http://schemas.microsoft.com/office/drawing/2014/main" id="{62D6389C-2272-44DC-9BD5-7DE2C64337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352738"/>
              </p:ext>
            </p:extLst>
          </p:nvPr>
        </p:nvGraphicFramePr>
        <p:xfrm>
          <a:off x="3284934" y="687388"/>
          <a:ext cx="5278041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65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PATERNAL GRAND FATHER –Bronchial  Asthma</a:t>
            </a:r>
          </a:p>
          <a:p>
            <a:r>
              <a:rPr lang="en-US" dirty="0" smtClean="0"/>
              <a:t>PATERNAL AUNT – Allergic to artificial metal ornaments .</a:t>
            </a:r>
          </a:p>
          <a:p>
            <a:r>
              <a:rPr lang="en-US" dirty="0" smtClean="0"/>
              <a:t>Father – Allergic Rhinitis .</a:t>
            </a:r>
          </a:p>
          <a:p>
            <a:r>
              <a:rPr lang="en-US" dirty="0" smtClean="0"/>
              <a:t>Sibling –Otitis media 3 times since childhood .</a:t>
            </a:r>
          </a:p>
          <a:p>
            <a:r>
              <a:rPr lang="en-US" dirty="0" smtClean="0"/>
              <a:t>Mother -</a:t>
            </a:r>
            <a:r>
              <a:rPr lang="en-US" dirty="0">
                <a:solidFill>
                  <a:prstClr val="black"/>
                </a:solidFill>
              </a:rPr>
              <a:t> not any specific . 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Maternal grand mother –Acute peptic ulcer 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1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O/E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Throat -Uvula red .</a:t>
            </a:r>
          </a:p>
          <a:p>
            <a:r>
              <a:rPr lang="en-US" dirty="0" smtClean="0"/>
              <a:t>RS – Air entry </a:t>
            </a:r>
            <a:r>
              <a:rPr lang="en-US" dirty="0" smtClean="0"/>
              <a:t>reduced on </a:t>
            </a:r>
            <a:r>
              <a:rPr lang="en-US" dirty="0" smtClean="0"/>
              <a:t>both side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mild  wheeze left lower lung 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case, we a have a child with an allergic tendency that manifests on </a:t>
            </a:r>
            <a:r>
              <a:rPr lang="en-US" dirty="0" smtClean="0"/>
              <a:t>skin </a:t>
            </a:r>
            <a:r>
              <a:rPr lang="en-US" dirty="0"/>
              <a:t>and </a:t>
            </a:r>
            <a:r>
              <a:rPr lang="en-US" dirty="0" smtClean="0"/>
              <a:t>in chest </a:t>
            </a:r>
            <a:r>
              <a:rPr lang="en-US" dirty="0"/>
              <a:t>in the form of Asthma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is complaint </a:t>
            </a:r>
            <a:r>
              <a:rPr lang="en-US" dirty="0"/>
              <a:t>gets worse </a:t>
            </a:r>
            <a:r>
              <a:rPr lang="en-US" dirty="0" smtClean="0"/>
              <a:t>at full moon. </a:t>
            </a:r>
            <a:endParaRPr lang="en-US" dirty="0" smtClean="0"/>
          </a:p>
          <a:p>
            <a:r>
              <a:rPr lang="en-US" dirty="0" smtClean="0"/>
              <a:t>Besides, he also has headache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inquisitive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loves to animals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</a:rPr>
              <a:t>egostic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Talkative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selfish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dreams </a:t>
            </a:r>
            <a:r>
              <a:rPr lang="en-US" dirty="0">
                <a:solidFill>
                  <a:prstClr val="black"/>
                </a:solidFill>
              </a:rPr>
              <a:t>of </a:t>
            </a:r>
            <a:r>
              <a:rPr lang="en-US" dirty="0" smtClean="0">
                <a:solidFill>
                  <a:prstClr val="black"/>
                </a:solidFill>
              </a:rPr>
              <a:t>death</a:t>
            </a:r>
          </a:p>
          <a:p>
            <a:r>
              <a:rPr lang="en-US" dirty="0">
                <a:solidFill>
                  <a:prstClr val="black"/>
                </a:solidFill>
              </a:rPr>
              <a:t>loss of friend</a:t>
            </a:r>
          </a:p>
          <a:p>
            <a:r>
              <a:rPr lang="en-US" dirty="0">
                <a:solidFill>
                  <a:prstClr val="black"/>
                </a:solidFill>
              </a:rPr>
              <a:t>to dwell on </a:t>
            </a:r>
            <a:r>
              <a:rPr lang="en-US" dirty="0" smtClean="0">
                <a:solidFill>
                  <a:prstClr val="black"/>
                </a:solidFill>
              </a:rPr>
              <a:t>past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generals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Appetite- while eating drink water more . Eat less 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Thirst – thirsty </a:t>
            </a:r>
            <a:r>
              <a:rPr lang="en-US" dirty="0" smtClean="0">
                <a:solidFill>
                  <a:prstClr val="black"/>
                </a:solidFill>
              </a:rPr>
              <a:t>+</a:t>
            </a:r>
            <a:endParaRPr lang="en-US" dirty="0" smtClean="0"/>
          </a:p>
          <a:p>
            <a:r>
              <a:rPr lang="en-US" dirty="0" smtClean="0"/>
              <a:t>Desire – slate ,earth .</a:t>
            </a:r>
          </a:p>
          <a:p>
            <a:r>
              <a:rPr lang="en-US" dirty="0" smtClean="0"/>
              <a:t>Aversion- milk+</a:t>
            </a:r>
          </a:p>
          <a:p>
            <a:r>
              <a:rPr lang="en-US" dirty="0" smtClean="0"/>
              <a:t>Sweat- occiput+ ..when he had cough sweat </a:t>
            </a:r>
            <a:r>
              <a:rPr lang="en-US" dirty="0" err="1" smtClean="0"/>
              <a:t>profusly</a:t>
            </a:r>
            <a:r>
              <a:rPr lang="en-US" dirty="0" smtClean="0"/>
              <a:t> at night .</a:t>
            </a:r>
          </a:p>
          <a:p>
            <a:r>
              <a:rPr lang="en-US" dirty="0" smtClean="0"/>
              <a:t>Thermals- towards hot .through the covering during sleep.</a:t>
            </a:r>
          </a:p>
          <a:p>
            <a:r>
              <a:rPr lang="en-US" dirty="0" smtClean="0"/>
              <a:t>sleep – sometime after wake up in morning ,not feeling fresh.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33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dirty="0" lang="en-US" smtClean="0"/>
              <a:t>TIME TO </a:t>
            </a:r>
            <a:r>
              <a:rPr b="1" dirty="0" lang="en-US">
                <a:solidFill>
                  <a:srgbClr val="222222"/>
                </a:solidFill>
                <a:latin typeface="arial"/>
              </a:rPr>
              <a:t> REPOERTERASATION</a:t>
            </a:r>
            <a:endParaRPr b="1" dirty="0" lang="en-US"/>
          </a:p>
        </p:txBody>
      </p:sp>
      <p:pic>
        <p:nvPicPr>
          <p:cNvPr id="1026" name="Picture 2"/>
          <p:cNvPicPr>
            <a:picLocks noChangeArrowheads="1" noChangeAspect="1"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" l="15" r="107" t="4"/>
          <a:stretch/>
        </p:blipFill>
        <p:spPr bwMode="auto">
          <a:xfrm>
            <a:off x="395536" y="1556792"/>
            <a:ext cx="856895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16451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remedy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 err="1" smtClean="0"/>
              <a:t>Sluphur</a:t>
            </a:r>
            <a:r>
              <a:rPr lang="en-US" dirty="0" smtClean="0"/>
              <a:t>  200 single dose.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J.T. KENT -</a:t>
            </a:r>
            <a:r>
              <a:rPr lang="en-US" dirty="0" err="1" smtClean="0"/>
              <a:t>Sulphur</a:t>
            </a:r>
            <a:r>
              <a:rPr lang="en-US" dirty="0" smtClean="0"/>
              <a:t> </a:t>
            </a:r>
            <a:r>
              <a:rPr lang="en-US" dirty="0"/>
              <a:t>cures bronchitis. It cures asthmatic bronchitis when the symptoms agree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63072" y="1210444"/>
            <a:ext cx="3285757" cy="4419078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010" name="Title 1">
            <a:extLst>
              <a:ext uri="{FF2B5EF4-FFF2-40B4-BE49-F238E27FC236}">
                <a16:creationId xmlns="" xmlns:a16="http://schemas.microsoft.com/office/drawing/2014/main" id="{D2B4F353-A550-4D0B-AA7A-98EDD0F80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272" y="1616253"/>
            <a:ext cx="2562119" cy="35965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FFFFFF"/>
                </a:solidFill>
              </a:rPr>
              <a:t>THANK YOU</a:t>
            </a:r>
          </a:p>
        </p:txBody>
      </p:sp>
      <p:graphicFrame>
        <p:nvGraphicFramePr>
          <p:cNvPr id="43015" name="Content Placeholder 2">
            <a:extLst>
              <a:ext uri="{FF2B5EF4-FFF2-40B4-BE49-F238E27FC236}">
                <a16:creationId xmlns="" xmlns:a16="http://schemas.microsoft.com/office/drawing/2014/main" id="{310DAFBD-6C56-42A0-8B51-99A9B82D23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95725" y="1210443"/>
          <a:ext cx="4885203" cy="4414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90"/>
    </mc:Choice>
    <mc:Fallback xmlns="">
      <p:transition spd="slow" advTm="399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>
            <a:extLst>
              <a:ext uri="{FF2B5EF4-FFF2-40B4-BE49-F238E27FC236}">
                <a16:creationId xmlns:a16="http://schemas.microsoft.com/office/drawing/2014/main" xmlns="" id="{515703B3-D39F-447D-BD0F-2213E1D1C7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3" name="Rectangle 9">
            <a:extLst>
              <a:ext uri="{FF2B5EF4-FFF2-40B4-BE49-F238E27FC236}">
                <a16:creationId xmlns:a16="http://schemas.microsoft.com/office/drawing/2014/main" xmlns="" id="{257363FD-7E77-4145-9483-331A807A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7601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b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dirty="0" lang="en-US"/>
              <a:t>AGE &amp; GENDER 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xmlns="" id="{5ED3B57B-331C-4B76-BD53-701B41CD6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80582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</p:spTree>
    <p:extLst>
      <p:ext uri="{BB962C8B-B14F-4D97-AF65-F5344CB8AC3E}">
        <p14:creationId xmlns:p14="http://schemas.microsoft.com/office/powerpoint/2010/main" val="388481586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" name="Picture 10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FFFFFF"/>
                </a:solidFill>
                <a:latin typeface="Palatino,Bold"/>
                <a:ea typeface="+mn-ea"/>
                <a:cs typeface="+mn-cs"/>
              </a:rPr>
              <a:t>ETIOPATHOGENESIS TYPES</a:t>
            </a:r>
            <a:endParaRPr lang="en-US" sz="35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AA57A0A9-A300-43DB-915D-14C3418655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15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Extrinsic (atopic, allergic) asthma</a:t>
            </a:r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="" xmlns:a16="http://schemas.microsoft.com/office/drawing/2014/main" id="{9AF36B82-8F40-40D4-8583-BF26768FA2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630049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16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74">
            <a:extLst>
              <a:ext uri="{FF2B5EF4-FFF2-40B4-BE49-F238E27FC236}">
                <a16:creationId xmlns:a16="http://schemas.microsoft.com/office/drawing/2014/main" xmlns="" id="{DE09615D-24FD-4086-87D4-3BC6FF4383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-3919"/>
            <a:ext cx="6486800" cy="6861919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350"/>
          </a:p>
        </p:txBody>
      </p:sp>
      <p:pic>
        <p:nvPicPr>
          <p:cNvPr id="6155" name="Picture 76">
            <a:extLst>
              <a:ext uri="{FF2B5EF4-FFF2-40B4-BE49-F238E27FC236}">
                <a16:creationId xmlns:a16="http://schemas.microsoft.com/office/drawing/2014/main" xmlns="" id="{2CD1987F-8813-4F4A-BE57-BB00FB4F08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AdjustHandles="1" noChangeArrowheads="1" noChangeAspect="1" noChangeShapeType="1" noCrop="1" noEditPoints="1" noGrp="1" noMove="1" noResize="1" noRot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"/>
          <a:stretch/>
        </p:blipFill>
        <p:spPr>
          <a:xfrm flipH="1">
            <a:off x="-3" y="-3919"/>
            <a:ext cx="9144001" cy="68619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501" y="185739"/>
            <a:ext cx="3629796" cy="25568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dirty="0" lang="en-US" sz="2800">
                <a:solidFill>
                  <a:srgbClr val="000000"/>
                </a:solidFill>
                <a:ea typeface="+mn-ea"/>
                <a:cs typeface="+mn-cs"/>
              </a:rPr>
              <a:t>Personal and/or family history of preceding allergic diseases such as rhinitis, urticaria or infantile eczema</a:t>
            </a:r>
            <a:endParaRPr dirty="0" lang="en-US" sz="2800">
              <a:solidFill>
                <a:srgbClr val="000000"/>
              </a:solidFill>
            </a:endParaRPr>
          </a:p>
        </p:txBody>
      </p:sp>
      <p:sp>
        <p:nvSpPr>
          <p:cNvPr id="79" name="Freeform 67">
            <a:extLst>
              <a:ext uri="{FF2B5EF4-FFF2-40B4-BE49-F238E27FC236}">
                <a16:creationId xmlns:a16="http://schemas.microsoft.com/office/drawing/2014/main" xmlns="" id="{68C00EAE-4816-44D0-8DA9-3F070179BA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151491"/>
            <a:ext cx="3243983" cy="2706509"/>
          </a:xfrm>
          <a:custGeom>
            <a:avLst/>
            <a:gdLst>
              <a:gd fmla="*/ 1465277 w 3242130" name="connsiteX0"/>
              <a:gd fmla="*/ 0 h 2704964" name="connsiteY0"/>
              <a:gd fmla="*/ 3242130 w 3242130" name="connsiteX1"/>
              <a:gd fmla="*/ 1776853 h 2704964" name="connsiteY1"/>
              <a:gd fmla="*/ 3027674 w 3242130" name="connsiteX2"/>
              <a:gd fmla="*/ 2623807 h 2704964" name="connsiteY2"/>
              <a:gd fmla="*/ 2978369 w 3242130" name="connsiteX3"/>
              <a:gd fmla="*/ 2704964 h 2704964" name="connsiteY3"/>
              <a:gd fmla="*/ 0 w 3242130" name="connsiteX4"/>
              <a:gd fmla="*/ 2704964 h 2704964" name="connsiteY4"/>
              <a:gd fmla="*/ 0 w 3242130" name="connsiteX5"/>
              <a:gd fmla="*/ 772542 h 2704964" name="connsiteY5"/>
              <a:gd fmla="*/ 94171 w 3242130" name="connsiteX6"/>
              <a:gd fmla="*/ 646610 h 2704964" name="connsiteY6"/>
              <a:gd fmla="*/ 1465277 w 3242130" name="connsiteX7"/>
              <a:gd fmla="*/ 0 h 2704964" name="connsiteY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704964" w="3242130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D5391212-5277-4C05-9E96-E724C96113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66777" y="2817257"/>
            <a:ext cx="2866978" cy="286697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350"/>
          </a:p>
        </p:txBody>
      </p:sp>
      <p:sp>
        <p:nvSpPr>
          <p:cNvPr id="83" name="Freeform 65">
            <a:extLst>
              <a:ext uri="{FF2B5EF4-FFF2-40B4-BE49-F238E27FC236}">
                <a16:creationId xmlns:a16="http://schemas.microsoft.com/office/drawing/2014/main" xmlns="" id="{0B331F10-0144-4133-AB48-EDEFB3546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6963"/>
            <a:ext cx="4093259" cy="3467887"/>
          </a:xfrm>
          <a:custGeom>
            <a:avLst/>
            <a:gdLst>
              <a:gd fmla="*/ 0 w 4090921" name="connsiteX0"/>
              <a:gd fmla="*/ 0 h 3465906" name="connsiteY0"/>
              <a:gd fmla="*/ 3746474 w 4090921" name="connsiteX1"/>
              <a:gd fmla="*/ 0 h 3465906" name="connsiteY1"/>
              <a:gd fmla="*/ 3817144 w 4090921" name="connsiteX2"/>
              <a:gd fmla="*/ 116327 h 3465906" name="connsiteY2"/>
              <a:gd fmla="*/ 4090921 w 4090921" name="connsiteX3"/>
              <a:gd fmla="*/ 1197557 h 3465906" name="connsiteY3"/>
              <a:gd fmla="*/ 1822572 w 4090921" name="connsiteX4"/>
              <a:gd fmla="*/ 3465906 h 3465906" name="connsiteY4"/>
              <a:gd fmla="*/ 72204 w 4090921" name="connsiteX5"/>
              <a:gd fmla="*/ 2640438 h 3465906" name="connsiteY5"/>
              <a:gd fmla="*/ 0 w 4090921" name="connsiteX6"/>
              <a:gd fmla="*/ 2543882 h 3465906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3465906" w="4090921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146" name="Picture 2"/>
          <p:cNvPicPr>
            <a:picLocks noChangeArrowheads="1"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" r="27" t="40"/>
          <a:stretch/>
        </p:blipFill>
        <p:spPr bwMode="auto">
          <a:xfrm>
            <a:off x="20" y="4000892"/>
            <a:ext cx="3085185" cy="2853322"/>
          </a:xfrm>
          <a:custGeom>
            <a:avLst/>
            <a:gdLst/>
            <a:ahLst/>
            <a:cxnLst/>
            <a:rect b="b" l="l" r="r" t="t"/>
            <a:pathLst>
              <a:path h="2547077" w="3083442">
                <a:moveTo>
                  <a:pt x="1464476" y="0"/>
                </a:moveTo>
                <a:cubicBezTo>
                  <a:pt x="2358607" y="0"/>
                  <a:pt x="3083442" y="724836"/>
                  <a:pt x="3083442" y="1618966"/>
                </a:cubicBezTo>
                <a:cubicBezTo>
                  <a:pt x="3083442" y="1954265"/>
                  <a:pt x="2981512" y="2265757"/>
                  <a:pt x="2806948" y="2524145"/>
                </a:cubicBezTo>
                <a:lnTo>
                  <a:pt x="2789800" y="2547077"/>
                </a:lnTo>
                <a:lnTo>
                  <a:pt x="139152" y="2547077"/>
                </a:lnTo>
                <a:lnTo>
                  <a:pt x="122004" y="2524145"/>
                </a:lnTo>
                <a:cubicBezTo>
                  <a:pt x="92910" y="2481081"/>
                  <a:pt x="65834" y="2436541"/>
                  <a:pt x="40911" y="2390661"/>
                </a:cubicBezTo>
                <a:lnTo>
                  <a:pt x="0" y="2305737"/>
                </a:lnTo>
                <a:lnTo>
                  <a:pt x="0" y="932195"/>
                </a:lnTo>
                <a:lnTo>
                  <a:pt x="40911" y="847271"/>
                </a:lnTo>
                <a:cubicBezTo>
                  <a:pt x="315065" y="342598"/>
                  <a:pt x="849762" y="0"/>
                  <a:pt x="1464476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rrowheads="1" noChangeAspect="1"/>
          </p:cNvPicPr>
          <p:nvPr/>
        </p:nvPicPr>
        <p:blipFill rotWithShape="1">
          <a:blip cstate="print"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" l="69" r="-4784"/>
          <a:stretch/>
        </p:blipFill>
        <p:spPr bwMode="auto">
          <a:xfrm>
            <a:off x="2843808" y="2966567"/>
            <a:ext cx="3389947" cy="2556863"/>
          </a:xfrm>
          <a:custGeom>
            <a:avLst/>
            <a:gdLst/>
            <a:ahLst/>
            <a:cxnLst/>
            <a:rect b="b" l="l" r="r" t="t"/>
            <a:pathLst>
              <a:path h="6057610" w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rrowheads="1" noChangeAspect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 r="-2" t="431"/>
          <a:stretch/>
        </p:blipFill>
        <p:spPr bwMode="auto">
          <a:xfrm>
            <a:off x="1" y="-9668"/>
            <a:ext cx="3945364" cy="3319992"/>
          </a:xfrm>
          <a:custGeom>
            <a:avLst/>
            <a:gdLst/>
            <a:ahLst/>
            <a:cxnLst/>
            <a:rect b="b" l="l" r="r" t="t"/>
            <a:pathLst>
              <a:path h="3318096" w="3943111">
                <a:moveTo>
                  <a:pt x="73119" y="0"/>
                </a:moveTo>
                <a:lnTo>
                  <a:pt x="3572026" y="0"/>
                </a:lnTo>
                <a:lnTo>
                  <a:pt x="3580957" y="11944"/>
                </a:lnTo>
                <a:cubicBezTo>
                  <a:pt x="3809602" y="350384"/>
                  <a:pt x="3943111" y="758379"/>
                  <a:pt x="3943111" y="1197557"/>
                </a:cubicBezTo>
                <a:cubicBezTo>
                  <a:pt x="3943111" y="2368699"/>
                  <a:pt x="2993714" y="3318096"/>
                  <a:pt x="1822572" y="3318096"/>
                </a:cubicBezTo>
                <a:cubicBezTo>
                  <a:pt x="1090609" y="3318096"/>
                  <a:pt x="445264" y="2947238"/>
                  <a:pt x="64188" y="2383171"/>
                </a:cubicBezTo>
                <a:lnTo>
                  <a:pt x="0" y="2277515"/>
                </a:lnTo>
                <a:lnTo>
                  <a:pt x="0" y="117600"/>
                </a:lnTo>
                <a:lnTo>
                  <a:pt x="64188" y="11944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07463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76488"/>
            <a:ext cx="3832462" cy="3398994"/>
          </a:xfrm>
        </p:spPr>
        <p:txBody>
          <a:bodyPr>
            <a:normAutofit fontScale="90000"/>
          </a:bodyPr>
          <a:lstStyle/>
          <a:p>
            <a:pPr algn="r" indent="-342900" lvl="0" marL="342900">
              <a:lnSpc>
                <a:spcPct val="90000"/>
              </a:lnSpc>
              <a:spcBef>
                <a:spcPct val="20000"/>
              </a:spcBef>
            </a:pPr>
            <a:r>
              <a:rPr dirty="0" lang="en-US" sz="2800">
                <a:latin typeface="Palatino"/>
                <a:ea typeface="+mn-ea"/>
                <a:cs typeface="+mn-cs"/>
              </a:rPr>
              <a:t>Hypersensitivity to various extrinsic antigenic substances or allergens cause ill-effects by inhalation  e.g. house dust, </a:t>
            </a:r>
            <a:r>
              <a:rPr dirty="0" lang="fr-FR" sz="2800">
                <a:latin typeface="Palatino"/>
                <a:ea typeface="+mn-ea"/>
                <a:cs typeface="+mn-cs"/>
              </a:rPr>
              <a:t>animal </a:t>
            </a:r>
            <a:r>
              <a:rPr dirty="0" err="1" lang="fr-FR" sz="2800">
                <a:latin typeface="Palatino"/>
                <a:ea typeface="+mn-ea"/>
                <a:cs typeface="+mn-cs"/>
              </a:rPr>
              <a:t>danders</a:t>
            </a:r>
            <a:r>
              <a:rPr dirty="0" lang="fr-FR" sz="2800">
                <a:latin typeface="Palatino"/>
                <a:ea typeface="+mn-ea"/>
                <a:cs typeface="+mn-cs"/>
              </a:rPr>
              <a:t>,  </a:t>
            </a:r>
            <a:r>
              <a:rPr dirty="0" err="1" lang="fr-FR" sz="2800">
                <a:latin typeface="Palatino"/>
                <a:ea typeface="+mn-ea"/>
                <a:cs typeface="+mn-cs"/>
              </a:rPr>
              <a:t>moulds</a:t>
            </a:r>
            <a:r>
              <a:rPr dirty="0" lang="fr-FR" sz="2800">
                <a:latin typeface="Palatino"/>
                <a:ea typeface="+mn-ea"/>
                <a:cs typeface="+mn-cs"/>
              </a:rPr>
              <a:t> </a:t>
            </a:r>
            <a:endParaRPr dirty="0" lang="en-US" sz="2800"/>
          </a:p>
        </p:txBody>
      </p:sp>
      <p:pic>
        <p:nvPicPr>
          <p:cNvPr id="1027" name="Picture 3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" l="63" r="70"/>
          <a:stretch/>
        </p:blipFill>
        <p:spPr bwMode="auto">
          <a:xfrm>
            <a:off x="3" y="881953"/>
            <a:ext cx="2748621" cy="231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6" name="Freeform: Shape 80">
            <a:extLst>
              <a:ext uri="{FF2B5EF4-FFF2-40B4-BE49-F238E27FC236}">
                <a16:creationId xmlns:a16="http://schemas.microsoft.com/office/drawing/2014/main" xmlns="" id="{7BC0F8B1-F985-469B-8332-13DBC76655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1343972" y="451044"/>
            <a:ext cx="1731437" cy="2741196"/>
          </a:xfrm>
          <a:custGeom>
            <a:avLst/>
            <a:gdLst>
              <a:gd fmla="*/ 2308583 w 2308583" name="connsiteX0"/>
              <a:gd fmla="*/ 2741196 h 2741196" name="connsiteY0"/>
              <a:gd fmla="*/ 462 w 2308583" name="connsiteX1"/>
              <a:gd fmla="*/ 2741196 h 2741196" name="connsiteY1"/>
              <a:gd fmla="*/ 0 w 2308583" name="connsiteX2"/>
              <a:gd fmla="*/ 2469337 h 2741196" name="connsiteY2"/>
              <a:gd fmla="*/ 2022607 w 2308583" name="connsiteX3"/>
              <a:gd fmla="*/ 2470269 h 2741196" name="connsiteY3"/>
              <a:gd fmla="*/ 2022607 w 2308583" name="connsiteX4"/>
              <a:gd fmla="*/ 0 h 2741196" name="connsiteY4"/>
              <a:gd fmla="*/ 2308583 w 2308583" name="connsiteX5"/>
              <a:gd fmla="*/ 0 h 2741196" name="connsiteY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2741196" w="2308583">
                <a:moveTo>
                  <a:pt x="2308583" y="2741196"/>
                </a:moveTo>
                <a:lnTo>
                  <a:pt x="462" y="2741196"/>
                </a:lnTo>
                <a:cubicBezTo>
                  <a:pt x="-462" y="2647366"/>
                  <a:pt x="923" y="2563167"/>
                  <a:pt x="0" y="2469337"/>
                </a:cubicBezTo>
                <a:lnTo>
                  <a:pt x="2022607" y="2470269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28" name="Picture 4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" l="296" r="565"/>
          <a:stretch/>
        </p:blipFill>
        <p:spPr bwMode="auto">
          <a:xfrm>
            <a:off x="3193440" y="-1"/>
            <a:ext cx="3038933" cy="319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" r="212"/>
          <a:stretch/>
        </p:blipFill>
        <p:spPr bwMode="auto">
          <a:xfrm>
            <a:off x="6359979" y="863600"/>
            <a:ext cx="2122714" cy="189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7" name="Freeform: Shape 82">
            <a:extLst>
              <a:ext uri="{FF2B5EF4-FFF2-40B4-BE49-F238E27FC236}">
                <a16:creationId xmlns:a16="http://schemas.microsoft.com/office/drawing/2014/main" xmlns="" id="{89D15953-1642-4DD6-AD9E-01AA19247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7100232" y="434000"/>
            <a:ext cx="1731438" cy="1114404"/>
          </a:xfrm>
          <a:custGeom>
            <a:avLst/>
            <a:gdLst>
              <a:gd fmla="*/ 462 w 2308583" name="connsiteX0"/>
              <a:gd fmla="*/ 1114404 h 1114404" name="connsiteY0"/>
              <a:gd fmla="*/ 2308583 w 2308583" name="connsiteX1"/>
              <a:gd fmla="*/ 1114404 h 1114404" name="connsiteY1"/>
              <a:gd fmla="*/ 2308583 w 2308583" name="connsiteX2"/>
              <a:gd fmla="*/ 0 h 1114404" name="connsiteY2"/>
              <a:gd fmla="*/ 2022607 w 2308583" name="connsiteX3"/>
              <a:gd fmla="*/ 0 h 1114404" name="connsiteY3"/>
              <a:gd fmla="*/ 2022607 w 2308583" name="connsiteX4"/>
              <a:gd fmla="*/ 843477 h 1114404" name="connsiteY4"/>
              <a:gd fmla="*/ 0 w 2308583" name="connsiteX5"/>
              <a:gd fmla="*/ 842545 h 1114404" name="connsiteY5"/>
              <a:gd fmla="*/ 462 w 2308583" name="connsiteX6"/>
              <a:gd fmla="*/ 1114404 h 1114404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114404" w="2308583">
                <a:moveTo>
                  <a:pt x="462" y="1114404"/>
                </a:moveTo>
                <a:lnTo>
                  <a:pt x="2308583" y="1114404"/>
                </a:lnTo>
                <a:lnTo>
                  <a:pt x="2308583" y="0"/>
                </a:lnTo>
                <a:lnTo>
                  <a:pt x="2022607" y="0"/>
                </a:lnTo>
                <a:lnTo>
                  <a:pt x="2022607" y="843477"/>
                </a:lnTo>
                <a:lnTo>
                  <a:pt x="0" y="842545"/>
                </a:lnTo>
                <a:cubicBezTo>
                  <a:pt x="923" y="936375"/>
                  <a:pt x="-462" y="1020574"/>
                  <a:pt x="462" y="1114404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32" name="Picture 8"/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" l="79" r="261"/>
          <a:stretch/>
        </p:blipFill>
        <p:spPr bwMode="auto">
          <a:xfrm>
            <a:off x="4682888" y="3338001"/>
            <a:ext cx="1549485" cy="250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rrowheads="1"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" l="142" r="384"/>
          <a:stretch/>
        </p:blipFill>
        <p:spPr bwMode="auto">
          <a:xfrm>
            <a:off x="6703266" y="2919002"/>
            <a:ext cx="2440734" cy="294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9" name="Freeform 6">
            <a:extLst>
              <a:ext uri="{FF2B5EF4-FFF2-40B4-BE49-F238E27FC236}">
                <a16:creationId xmlns:a16="http://schemas.microsoft.com/office/drawing/2014/main" xmlns="" id="{FBF3780C-749F-4B50-9E1D-F2B1F6DBB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6357624" y="2919002"/>
            <a:ext cx="1893804" cy="3398994"/>
          </a:xfrm>
          <a:custGeom>
            <a:avLst/>
            <a:gdLst/>
            <a:ahLst/>
            <a:cxnLst/>
            <a:rect b="b" l="l" r="r" t="t"/>
            <a:pathLst>
              <a:path h="10000" w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descr="Woman suffering dust allergy. Young woman holding duster cleaning ..." id="4" name="AutoShape 6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858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5" name="Rectangle 73">
            <a:extLst>
              <a:ext uri="{FF2B5EF4-FFF2-40B4-BE49-F238E27FC236}">
                <a16:creationId xmlns:a16="http://schemas.microsoft.com/office/drawing/2014/main" xmlns="" id="{231BF440-39FA-4087-84CC-2EEC0BBDAF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 l="184" r="294"/>
          <a:stretch/>
        </p:blipFill>
        <p:spPr bwMode="auto">
          <a:xfrm>
            <a:off x="3662268" y="10"/>
            <a:ext cx="5481732" cy="3364982"/>
          </a:xfrm>
          <a:custGeom>
            <a:avLst/>
            <a:gdLst/>
            <a:ahLst/>
            <a:cxnLst/>
            <a:rect b="b" l="l" r="r" t="t"/>
            <a:pathLst>
              <a:path h="3364992" w="7308975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" r="334"/>
          <a:stretch/>
        </p:blipFill>
        <p:spPr bwMode="auto">
          <a:xfrm>
            <a:off x="3662268" y="3493008"/>
            <a:ext cx="5481732" cy="3364992"/>
          </a:xfrm>
          <a:custGeom>
            <a:avLst/>
            <a:gdLst/>
            <a:ahLst/>
            <a:cxnLst/>
            <a:rect b="b" l="l" r="r" t="t"/>
            <a:pathLst>
              <a:path h="3364992" w="7308975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5126" name="Freeform: Shape 75">
            <a:extLst>
              <a:ext uri="{FF2B5EF4-FFF2-40B4-BE49-F238E27FC236}">
                <a16:creationId xmlns:a16="http://schemas.microsoft.com/office/drawing/2014/main" xmlns="" id="{F04E4CBA-303B-48BD-8451-C2701CB0EE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72000" cy="6858000"/>
          </a:xfrm>
          <a:custGeom>
            <a:avLst/>
            <a:gdLst>
              <a:gd fmla="*/ 0 w 6096001" name="connsiteX0"/>
              <a:gd fmla="*/ 0 h 6858000" name="connsiteY0"/>
              <a:gd fmla="*/ 4883024 w 6096001" name="connsiteX1"/>
              <a:gd fmla="*/ 0 h 6858000" name="connsiteY1"/>
              <a:gd fmla="*/ 4946006 w 6096001" name="connsiteX2"/>
              <a:gd fmla="*/ 69271 h 6858000" name="connsiteY2"/>
              <a:gd fmla="*/ 6096001 w 6096001" name="connsiteX3"/>
              <a:gd fmla="*/ 3429000 h 6858000" name="connsiteY3"/>
              <a:gd fmla="*/ 4946006 w 6096001" name="connsiteX4"/>
              <a:gd fmla="*/ 6788730 h 6858000" name="connsiteY4"/>
              <a:gd fmla="*/ 4883024 w 6096001" name="connsiteX5"/>
              <a:gd fmla="*/ 6858000 h 6858000" name="connsiteY5"/>
              <a:gd fmla="*/ 0 w 6096001" name="connsiteX6"/>
              <a:gd fmla="*/ 6858000 h 6858000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858000" w="6096001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algn="l" blurRad="50800" dist="38100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 useBgFill="1">
        <p:nvSpPr>
          <p:cNvPr id="78" name="Freeform: Shape 77">
            <a:extLst>
              <a:ext uri="{FF2B5EF4-FFF2-40B4-BE49-F238E27FC236}">
                <a16:creationId xmlns:a16="http://schemas.microsoft.com/office/drawing/2014/main" xmlns="" id="{F6CA58B3-AFCC-4A40-9882-50D5080879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5499" cy="6858000"/>
          </a:xfrm>
          <a:custGeom>
            <a:avLst/>
            <a:gdLst>
              <a:gd fmla="*/ 0 w 6087332" name="connsiteX0"/>
              <a:gd fmla="*/ 0 h 6858000" name="connsiteY0"/>
              <a:gd fmla="*/ 4874355 w 6087332" name="connsiteX1"/>
              <a:gd fmla="*/ 0 h 6858000" name="connsiteY1"/>
              <a:gd fmla="*/ 4937337 w 6087332" name="connsiteX2"/>
              <a:gd fmla="*/ 69271 h 6858000" name="connsiteY2"/>
              <a:gd fmla="*/ 6087332 w 6087332" name="connsiteX3"/>
              <a:gd fmla="*/ 3429000 h 6858000" name="connsiteY3"/>
              <a:gd fmla="*/ 4937337 w 6087332" name="connsiteX4"/>
              <a:gd fmla="*/ 6788730 h 6858000" name="connsiteY4"/>
              <a:gd fmla="*/ 4874355 w 6087332" name="connsiteX5"/>
              <a:gd fmla="*/ 6858000 h 6858000" name="connsiteY5"/>
              <a:gd fmla="*/ 0 w 6087332" name="connsiteX6"/>
              <a:gd fmla="*/ 6858000 h 6858000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858000" w="6087332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prstClr val="white"/>
              </a:solidFill>
              <a:latin panose="020F0502020204030204"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042" y="859536"/>
            <a:ext cx="3624601" cy="5773248"/>
          </a:xfrm>
        </p:spPr>
        <p:txBody>
          <a:bodyPr>
            <a:normAutofit/>
          </a:bodyPr>
          <a:lstStyle/>
          <a:p>
            <a:pPr algn="r" indent="-342900" lvl="0" marL="342900">
              <a:lnSpc>
                <a:spcPct val="90000"/>
              </a:lnSpc>
              <a:spcBef>
                <a:spcPct val="20000"/>
              </a:spcBef>
            </a:pPr>
            <a:r>
              <a:rPr b="1" dirty="0" err="1" lang="fr-FR" sz="3600">
                <a:latin typeface="Palatino"/>
                <a:ea typeface="+mn-ea"/>
                <a:cs typeface="+mn-cs"/>
              </a:rPr>
              <a:t>Occupational</a:t>
            </a:r>
            <a:r>
              <a:rPr b="1" dirty="0" lang="fr-FR" sz="3600">
                <a:latin typeface="Palatino"/>
                <a:ea typeface="+mn-ea"/>
                <a:cs typeface="+mn-cs"/>
              </a:rPr>
              <a:t> </a:t>
            </a:r>
            <a:r>
              <a:rPr b="1" dirty="0" err="1" lang="fr-FR" sz="3600">
                <a:latin typeface="Palatino"/>
                <a:ea typeface="+mn-ea"/>
                <a:cs typeface="+mn-cs"/>
              </a:rPr>
              <a:t>asthma</a:t>
            </a:r>
            <a:r>
              <a:rPr b="1" dirty="0" lang="fr-FR" sz="3600">
                <a:latin typeface="Palatino"/>
                <a:ea typeface="+mn-ea"/>
                <a:cs typeface="+mn-cs"/>
              </a:rPr>
              <a:t> </a:t>
            </a:r>
            <a:r>
              <a:rPr dirty="0" lang="en-US" sz="3600">
                <a:latin typeface="Palatino"/>
                <a:ea typeface="+mn-ea"/>
                <a:cs typeface="+mn-cs"/>
              </a:rPr>
              <a:t>stimulated by fumes, gases and organic and chemical dusts is a variant of extrinsic asthma. </a:t>
            </a:r>
            <a:endParaRPr dirty="0" lang="en-US" sz="360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75C56826-D4E5-42ED-8529-079651CB30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52144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prstClr val="white"/>
              </a:solidFill>
              <a:latin panose="020F0502020204030204" typeface="Calibri"/>
            </a:endParaRPr>
          </a:p>
        </p:txBody>
      </p: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xmlns="" id="{82095FCE-EF05-4443-B97A-85DEE3A5CA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CA00AE6B-AA30-4CF8-BA6F-339B780AD7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prstClr val="white"/>
              </a:solidFill>
              <a:latin panose="020F0502020204030204"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58175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2033</Words>
  <Application>Microsoft Office PowerPoint</Application>
  <PresentationFormat>On-screen Show (4:3)</PresentationFormat>
  <Paragraphs>168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1_Office Theme</vt:lpstr>
      <vt:lpstr>CHILDHOOD ASTHMA</vt:lpstr>
      <vt:lpstr>BRONCHIAL ASTHMA</vt:lpstr>
      <vt:lpstr> Asthma is an episodic disease manifested clinically by paroxysms of dyspnoea, cough and wheezing severe and unremitting form of the disease termed status asthmaticus may prove fatal.</vt:lpstr>
      <vt:lpstr>AGE &amp; GENDER </vt:lpstr>
      <vt:lpstr>ETIOPATHOGENESIS TYPES</vt:lpstr>
      <vt:lpstr>Extrinsic (atopic, allergic) asthma</vt:lpstr>
      <vt:lpstr>Personal and/or family history of preceding allergic diseases such as rhinitis, urticaria or infantile eczema</vt:lpstr>
      <vt:lpstr>Hypersensitivity to various extrinsic antigenic substances or allergens cause ill-effects by inhalation  e.g. house dust, animal danders,  moulds </vt:lpstr>
      <vt:lpstr>Occupational asthma stimulated by fumes, gases and organic and chemical dusts is a variant of extrinsic asthma. </vt:lpstr>
      <vt:lpstr>extresic asthma &amp; IgE</vt:lpstr>
      <vt:lpstr>Pathophysiology of extresic asthma</vt:lpstr>
      <vt:lpstr>Intrinsic asthma</vt:lpstr>
      <vt:lpstr>Mixed type</vt:lpstr>
      <vt:lpstr>Clinical features - episodes of acute exacerbations</vt:lpstr>
      <vt:lpstr>Case presentation</vt:lpstr>
      <vt:lpstr>PowerPoint Presentation</vt:lpstr>
      <vt:lpstr>PowerPoint Presentation</vt:lpstr>
      <vt:lpstr>Conversation with patient and his parents</vt:lpstr>
      <vt:lpstr>Conversation with patient and his parents</vt:lpstr>
      <vt:lpstr>Conversation with patient </vt:lpstr>
      <vt:lpstr>Conversation with patient </vt:lpstr>
      <vt:lpstr>PowerPoint Presentation</vt:lpstr>
      <vt:lpstr>PowerPoint Presentation</vt:lpstr>
      <vt:lpstr>Coversation with his parents </vt:lpstr>
      <vt:lpstr>Coversation with his parents </vt:lpstr>
      <vt:lpstr>PowerPoint Presentation</vt:lpstr>
      <vt:lpstr>PowerPoint Presentation</vt:lpstr>
      <vt:lpstr>HISTORY OF PREVIOUS ILLNESS </vt:lpstr>
      <vt:lpstr>Milestone  history </vt:lpstr>
      <vt:lpstr>FAMILY HISTORY </vt:lpstr>
      <vt:lpstr>O/E</vt:lpstr>
      <vt:lpstr>Analysis </vt:lpstr>
      <vt:lpstr>Mind</vt:lpstr>
      <vt:lpstr>Physical generals </vt:lpstr>
      <vt:lpstr>TIME TO  REPOERTERASATION</vt:lpstr>
      <vt:lpstr>Selection of remedy 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BRONCHIAL ASTHMA</dc:title>
  <dc:creator>Kawalkar, Ankush</dc:creator>
  <cp:lastModifiedBy>com</cp:lastModifiedBy>
  <cp:revision>139</cp:revision>
  <dcterms:created xsi:type="dcterms:W3CDTF">2020-05-16T14:32:51Z</dcterms:created>
  <dcterms:modified xsi:type="dcterms:W3CDTF">2020-05-30T03:57:37Z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688646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